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99" r:id="rId3"/>
    <p:sldId id="257" r:id="rId4"/>
    <p:sldId id="295" r:id="rId5"/>
    <p:sldId id="297" r:id="rId6"/>
    <p:sldId id="29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560" autoAdjust="0"/>
  </p:normalViewPr>
  <p:slideViewPr>
    <p:cSldViewPr snapToGrid="0">
      <p:cViewPr varScale="1">
        <p:scale>
          <a:sx n="57" d="100"/>
          <a:sy n="57" d="100"/>
        </p:scale>
        <p:origin x="99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DBA3BC5-1BCD-4558-B55E-7CF17C1C1A87}" type="doc">
      <dgm:prSet loTypeId="urn:microsoft.com/office/officeart/2005/8/layout/list1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D1516F6-4B05-442A-AC97-23014F4FC1A6}">
      <dgm:prSet/>
      <dgm:spPr/>
      <dgm:t>
        <a:bodyPr/>
        <a:lstStyle/>
        <a:p>
          <a:r>
            <a:rPr lang="en-US"/>
            <a:t>What?</a:t>
          </a:r>
        </a:p>
      </dgm:t>
    </dgm:pt>
    <dgm:pt modelId="{15620364-96C4-4DAA-93F2-3158F11F411C}" type="parTrans" cxnId="{98491309-A188-4382-BF03-9829E1B40815}">
      <dgm:prSet/>
      <dgm:spPr/>
      <dgm:t>
        <a:bodyPr/>
        <a:lstStyle/>
        <a:p>
          <a:endParaRPr lang="en-US"/>
        </a:p>
      </dgm:t>
    </dgm:pt>
    <dgm:pt modelId="{E5044206-584F-4EF4-B335-B8837C56B236}" type="sibTrans" cxnId="{98491309-A188-4382-BF03-9829E1B40815}">
      <dgm:prSet/>
      <dgm:spPr/>
      <dgm:t>
        <a:bodyPr/>
        <a:lstStyle/>
        <a:p>
          <a:endParaRPr lang="en-US"/>
        </a:p>
      </dgm:t>
    </dgm:pt>
    <dgm:pt modelId="{7154E502-C43A-4EEA-85B6-32023772836B}">
      <dgm:prSet/>
      <dgm:spPr/>
      <dgm:t>
        <a:bodyPr/>
        <a:lstStyle/>
        <a:p>
          <a:r>
            <a:rPr lang="en-US" dirty="0"/>
            <a:t>Problem </a:t>
          </a:r>
        </a:p>
      </dgm:t>
    </dgm:pt>
    <dgm:pt modelId="{D30C7322-A910-4E1E-A0E8-5DDC67B7F39F}" type="parTrans" cxnId="{739B7A19-8E32-4D1C-B4A1-174F5FE0D973}">
      <dgm:prSet/>
      <dgm:spPr/>
      <dgm:t>
        <a:bodyPr/>
        <a:lstStyle/>
        <a:p>
          <a:endParaRPr lang="en-US"/>
        </a:p>
      </dgm:t>
    </dgm:pt>
    <dgm:pt modelId="{05B2EE76-21E2-423D-908B-4EAFA2E1E328}" type="sibTrans" cxnId="{739B7A19-8E32-4D1C-B4A1-174F5FE0D973}">
      <dgm:prSet/>
      <dgm:spPr/>
      <dgm:t>
        <a:bodyPr/>
        <a:lstStyle/>
        <a:p>
          <a:endParaRPr lang="en-US"/>
        </a:p>
      </dgm:t>
    </dgm:pt>
    <dgm:pt modelId="{30CB35EC-28CE-41F6-9B45-F050EE2076C6}">
      <dgm:prSet/>
      <dgm:spPr/>
      <dgm:t>
        <a:bodyPr/>
        <a:lstStyle/>
        <a:p>
          <a:r>
            <a:rPr lang="en-US"/>
            <a:t>How?</a:t>
          </a:r>
        </a:p>
      </dgm:t>
    </dgm:pt>
    <dgm:pt modelId="{3C171259-EB25-4C75-A8E8-98AF787EF529}" type="parTrans" cxnId="{0C98600A-4842-411C-971A-8FC6EBBED47B}">
      <dgm:prSet/>
      <dgm:spPr/>
      <dgm:t>
        <a:bodyPr/>
        <a:lstStyle/>
        <a:p>
          <a:endParaRPr lang="en-US"/>
        </a:p>
      </dgm:t>
    </dgm:pt>
    <dgm:pt modelId="{90623414-1774-4D3C-8A97-C7EB1E41CEB7}" type="sibTrans" cxnId="{0C98600A-4842-411C-971A-8FC6EBBED47B}">
      <dgm:prSet/>
      <dgm:spPr/>
      <dgm:t>
        <a:bodyPr/>
        <a:lstStyle/>
        <a:p>
          <a:endParaRPr lang="en-US"/>
        </a:p>
      </dgm:t>
    </dgm:pt>
    <dgm:pt modelId="{AF96C901-8FC8-46C8-A6BE-37126CE6ADE9}">
      <dgm:prSet/>
      <dgm:spPr/>
      <dgm:t>
        <a:bodyPr/>
        <a:lstStyle/>
        <a:p>
          <a:r>
            <a:rPr lang="en-US" dirty="0"/>
            <a:t>Solution (how will it work) </a:t>
          </a:r>
        </a:p>
      </dgm:t>
    </dgm:pt>
    <dgm:pt modelId="{ECDDD2C3-04BA-407A-812E-30E0B52A55D6}" type="parTrans" cxnId="{AEACAA00-999B-4DB4-BAE1-E1C200046EEE}">
      <dgm:prSet/>
      <dgm:spPr/>
      <dgm:t>
        <a:bodyPr/>
        <a:lstStyle/>
        <a:p>
          <a:endParaRPr lang="en-US"/>
        </a:p>
      </dgm:t>
    </dgm:pt>
    <dgm:pt modelId="{9E583BE4-19B2-405F-875E-1B09A4D96E29}" type="sibTrans" cxnId="{AEACAA00-999B-4DB4-BAE1-E1C200046EEE}">
      <dgm:prSet/>
      <dgm:spPr/>
      <dgm:t>
        <a:bodyPr/>
        <a:lstStyle/>
        <a:p>
          <a:endParaRPr lang="en-US"/>
        </a:p>
      </dgm:t>
    </dgm:pt>
    <dgm:pt modelId="{CD59FCA1-2787-4C52-AC83-923745730F94}">
      <dgm:prSet/>
      <dgm:spPr/>
      <dgm:t>
        <a:bodyPr/>
        <a:lstStyle/>
        <a:p>
          <a:r>
            <a:rPr lang="en-US" dirty="0"/>
            <a:t>Industry Analysis / Porter’s Five Forces / </a:t>
          </a:r>
          <a:r>
            <a:rPr lang="en-GB" dirty="0"/>
            <a:t>Market Research </a:t>
          </a:r>
          <a:endParaRPr lang="en-US" dirty="0"/>
        </a:p>
      </dgm:t>
    </dgm:pt>
    <dgm:pt modelId="{99441E10-9C0C-4559-AA08-D35DFC1BE2E8}" type="parTrans" cxnId="{672473F6-FDED-45B1-921E-F2C7C745655B}">
      <dgm:prSet/>
      <dgm:spPr/>
      <dgm:t>
        <a:bodyPr/>
        <a:lstStyle/>
        <a:p>
          <a:endParaRPr lang="en-US"/>
        </a:p>
      </dgm:t>
    </dgm:pt>
    <dgm:pt modelId="{A18F2A70-2E01-4381-87FA-1170FEC5542A}" type="sibTrans" cxnId="{672473F6-FDED-45B1-921E-F2C7C745655B}">
      <dgm:prSet/>
      <dgm:spPr/>
      <dgm:t>
        <a:bodyPr/>
        <a:lstStyle/>
        <a:p>
          <a:endParaRPr lang="en-US"/>
        </a:p>
      </dgm:t>
    </dgm:pt>
    <dgm:pt modelId="{60365CFC-384C-48F0-AD97-068D31AD22A0}">
      <dgm:prSet/>
      <dgm:spPr/>
      <dgm:t>
        <a:bodyPr/>
        <a:lstStyle/>
        <a:p>
          <a:r>
            <a:rPr lang="en-US"/>
            <a:t>Why?</a:t>
          </a:r>
        </a:p>
      </dgm:t>
    </dgm:pt>
    <dgm:pt modelId="{6F6E820E-1D36-4415-B60E-CABA3D9AD7BD}" type="parTrans" cxnId="{6E3E8043-FA6D-448A-B111-9BDD59DC87AE}">
      <dgm:prSet/>
      <dgm:spPr/>
      <dgm:t>
        <a:bodyPr/>
        <a:lstStyle/>
        <a:p>
          <a:endParaRPr lang="en-US"/>
        </a:p>
      </dgm:t>
    </dgm:pt>
    <dgm:pt modelId="{2FDF247F-D812-43F1-B44C-966BEF42A376}" type="sibTrans" cxnId="{6E3E8043-FA6D-448A-B111-9BDD59DC87AE}">
      <dgm:prSet/>
      <dgm:spPr/>
      <dgm:t>
        <a:bodyPr/>
        <a:lstStyle/>
        <a:p>
          <a:endParaRPr lang="en-US"/>
        </a:p>
      </dgm:t>
    </dgm:pt>
    <dgm:pt modelId="{A0626E81-D83F-4441-A7B2-FF83898977ED}">
      <dgm:prSet custT="1"/>
      <dgm:spPr/>
      <dgm:t>
        <a:bodyPr/>
        <a:lstStyle/>
        <a:p>
          <a:r>
            <a:rPr lang="en-GB" sz="2400" dirty="0"/>
            <a:t>Funding need and why</a:t>
          </a:r>
          <a:endParaRPr lang="en-US" sz="2400" dirty="0"/>
        </a:p>
      </dgm:t>
    </dgm:pt>
    <dgm:pt modelId="{0350A990-3E14-434A-AEC8-0AEAEC6CFB0A}" type="parTrans" cxnId="{CC67F112-0E4C-46AF-B948-D9F61C2EC22C}">
      <dgm:prSet/>
      <dgm:spPr/>
      <dgm:t>
        <a:bodyPr/>
        <a:lstStyle/>
        <a:p>
          <a:endParaRPr lang="en-US"/>
        </a:p>
      </dgm:t>
    </dgm:pt>
    <dgm:pt modelId="{6622E572-2EA1-46FA-8F61-F66835F1133C}" type="sibTrans" cxnId="{CC67F112-0E4C-46AF-B948-D9F61C2EC22C}">
      <dgm:prSet/>
      <dgm:spPr/>
      <dgm:t>
        <a:bodyPr/>
        <a:lstStyle/>
        <a:p>
          <a:endParaRPr lang="en-US"/>
        </a:p>
      </dgm:t>
    </dgm:pt>
    <dgm:pt modelId="{71DB03C5-E4BF-4D7C-AA4D-6D4275A903C1}">
      <dgm:prSet/>
      <dgm:spPr/>
      <dgm:t>
        <a:bodyPr/>
        <a:lstStyle/>
        <a:p>
          <a:r>
            <a:rPr lang="en-GB" dirty="0"/>
            <a:t>Company, Logo, Tag Line </a:t>
          </a:r>
          <a:endParaRPr lang="en-US" dirty="0"/>
        </a:p>
      </dgm:t>
    </dgm:pt>
    <dgm:pt modelId="{C7307013-E33F-4872-8B66-761394909A7C}" type="parTrans" cxnId="{D05CCBFC-C291-4172-9BF9-E36EE3A37FC8}">
      <dgm:prSet/>
      <dgm:spPr/>
      <dgm:t>
        <a:bodyPr/>
        <a:lstStyle/>
        <a:p>
          <a:endParaRPr lang="en-GB"/>
        </a:p>
      </dgm:t>
    </dgm:pt>
    <dgm:pt modelId="{97795477-D6AA-4522-B3F8-31221E862762}" type="sibTrans" cxnId="{D05CCBFC-C291-4172-9BF9-E36EE3A37FC8}">
      <dgm:prSet/>
      <dgm:spPr/>
      <dgm:t>
        <a:bodyPr/>
        <a:lstStyle/>
        <a:p>
          <a:endParaRPr lang="en-GB"/>
        </a:p>
      </dgm:t>
    </dgm:pt>
    <dgm:pt modelId="{0EA6568A-C89C-4589-AF75-B2BF4F10EBEA}">
      <dgm:prSet custT="1"/>
      <dgm:spPr/>
      <dgm:t>
        <a:bodyPr/>
        <a:lstStyle/>
        <a:p>
          <a:r>
            <a:rPr lang="en-GB" sz="2400" dirty="0"/>
            <a:t>Prototype / Show</a:t>
          </a:r>
          <a:endParaRPr lang="en-US" sz="2400" dirty="0"/>
        </a:p>
      </dgm:t>
    </dgm:pt>
    <dgm:pt modelId="{284B6359-C2FC-46D3-B6E0-37315A0DEB31}" type="parTrans" cxnId="{F3D04741-B2C7-459F-B4F9-133062EADBAC}">
      <dgm:prSet/>
      <dgm:spPr/>
      <dgm:t>
        <a:bodyPr/>
        <a:lstStyle/>
        <a:p>
          <a:endParaRPr lang="en-GB"/>
        </a:p>
      </dgm:t>
    </dgm:pt>
    <dgm:pt modelId="{F060A77A-9E85-4356-BF96-21D14CA233F2}" type="sibTrans" cxnId="{F3D04741-B2C7-459F-B4F9-133062EADBAC}">
      <dgm:prSet/>
      <dgm:spPr/>
      <dgm:t>
        <a:bodyPr/>
        <a:lstStyle/>
        <a:p>
          <a:endParaRPr lang="en-GB"/>
        </a:p>
      </dgm:t>
    </dgm:pt>
    <dgm:pt modelId="{D4E1EF63-4650-4853-A62F-37AFE81AA6BE}">
      <dgm:prSet custT="1"/>
      <dgm:spPr/>
      <dgm:t>
        <a:bodyPr/>
        <a:lstStyle/>
        <a:p>
          <a:r>
            <a:rPr lang="en-US" sz="2400" dirty="0"/>
            <a:t>Team</a:t>
          </a:r>
        </a:p>
      </dgm:t>
    </dgm:pt>
    <dgm:pt modelId="{28ABC362-2DEE-4C08-81CA-391FCAC352CF}" type="parTrans" cxnId="{8D70D140-6C63-4370-8705-CCDEB6FD2199}">
      <dgm:prSet/>
      <dgm:spPr/>
      <dgm:t>
        <a:bodyPr/>
        <a:lstStyle/>
        <a:p>
          <a:endParaRPr lang="en-GB"/>
        </a:p>
      </dgm:t>
    </dgm:pt>
    <dgm:pt modelId="{9670B7D8-1413-478B-A8F8-5B9ACA89442A}" type="sibTrans" cxnId="{8D70D140-6C63-4370-8705-CCDEB6FD2199}">
      <dgm:prSet/>
      <dgm:spPr/>
      <dgm:t>
        <a:bodyPr/>
        <a:lstStyle/>
        <a:p>
          <a:endParaRPr lang="en-GB"/>
        </a:p>
      </dgm:t>
    </dgm:pt>
    <dgm:pt modelId="{145A451A-2FA8-40CE-A4B9-467C5763BF5A}" type="pres">
      <dgm:prSet presAssocID="{ADBA3BC5-1BCD-4558-B55E-7CF17C1C1A87}" presName="linear" presStyleCnt="0">
        <dgm:presLayoutVars>
          <dgm:dir/>
          <dgm:animLvl val="lvl"/>
          <dgm:resizeHandles val="exact"/>
        </dgm:presLayoutVars>
      </dgm:prSet>
      <dgm:spPr/>
    </dgm:pt>
    <dgm:pt modelId="{010F4FC5-CCA8-40C3-91DB-421F95150A5A}" type="pres">
      <dgm:prSet presAssocID="{3D1516F6-4B05-442A-AC97-23014F4FC1A6}" presName="parentLin" presStyleCnt="0"/>
      <dgm:spPr/>
    </dgm:pt>
    <dgm:pt modelId="{9AAE45DB-DEDD-4865-9D21-915A31A15C6C}" type="pres">
      <dgm:prSet presAssocID="{3D1516F6-4B05-442A-AC97-23014F4FC1A6}" presName="parentLeftMargin" presStyleLbl="node1" presStyleIdx="0" presStyleCnt="3"/>
      <dgm:spPr/>
    </dgm:pt>
    <dgm:pt modelId="{6BD1DE6A-7185-4EAB-AE34-DABAA2EFB66D}" type="pres">
      <dgm:prSet presAssocID="{3D1516F6-4B05-442A-AC97-23014F4FC1A6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C42377C-B3BF-4E5D-AC72-2B4786A8A3EC}" type="pres">
      <dgm:prSet presAssocID="{3D1516F6-4B05-442A-AC97-23014F4FC1A6}" presName="negativeSpace" presStyleCnt="0"/>
      <dgm:spPr/>
    </dgm:pt>
    <dgm:pt modelId="{439E4076-1A31-43B4-B520-59DD8DA1CEB8}" type="pres">
      <dgm:prSet presAssocID="{3D1516F6-4B05-442A-AC97-23014F4FC1A6}" presName="childText" presStyleLbl="conFgAcc1" presStyleIdx="0" presStyleCnt="3">
        <dgm:presLayoutVars>
          <dgm:bulletEnabled val="1"/>
        </dgm:presLayoutVars>
      </dgm:prSet>
      <dgm:spPr/>
    </dgm:pt>
    <dgm:pt modelId="{17D46FC8-6A05-4FD6-B64B-8B619519D688}" type="pres">
      <dgm:prSet presAssocID="{E5044206-584F-4EF4-B335-B8837C56B236}" presName="spaceBetweenRectangles" presStyleCnt="0"/>
      <dgm:spPr/>
    </dgm:pt>
    <dgm:pt modelId="{E11EC2E9-41F6-4175-9FBD-B11A8DD34B1A}" type="pres">
      <dgm:prSet presAssocID="{30CB35EC-28CE-41F6-9B45-F050EE2076C6}" presName="parentLin" presStyleCnt="0"/>
      <dgm:spPr/>
    </dgm:pt>
    <dgm:pt modelId="{6985B5B8-5E86-43EC-83DF-8AC0657D7835}" type="pres">
      <dgm:prSet presAssocID="{30CB35EC-28CE-41F6-9B45-F050EE2076C6}" presName="parentLeftMargin" presStyleLbl="node1" presStyleIdx="0" presStyleCnt="3"/>
      <dgm:spPr/>
    </dgm:pt>
    <dgm:pt modelId="{F465B90A-D7DE-4BA8-BF10-205B20C24F5A}" type="pres">
      <dgm:prSet presAssocID="{30CB35EC-28CE-41F6-9B45-F050EE2076C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F8C58D5-0D87-45DC-8CD0-06953EF6A34F}" type="pres">
      <dgm:prSet presAssocID="{30CB35EC-28CE-41F6-9B45-F050EE2076C6}" presName="negativeSpace" presStyleCnt="0"/>
      <dgm:spPr/>
    </dgm:pt>
    <dgm:pt modelId="{99C8F4F7-B5D2-4420-9018-74D968D923F8}" type="pres">
      <dgm:prSet presAssocID="{30CB35EC-28CE-41F6-9B45-F050EE2076C6}" presName="childText" presStyleLbl="conFgAcc1" presStyleIdx="1" presStyleCnt="3">
        <dgm:presLayoutVars>
          <dgm:bulletEnabled val="1"/>
        </dgm:presLayoutVars>
      </dgm:prSet>
      <dgm:spPr/>
    </dgm:pt>
    <dgm:pt modelId="{3DC6AC89-2C87-40CB-B27D-8601677F8062}" type="pres">
      <dgm:prSet presAssocID="{90623414-1774-4D3C-8A97-C7EB1E41CEB7}" presName="spaceBetweenRectangles" presStyleCnt="0"/>
      <dgm:spPr/>
    </dgm:pt>
    <dgm:pt modelId="{65A4D6F7-5D0D-4D9F-8C09-EEF5342D0762}" type="pres">
      <dgm:prSet presAssocID="{60365CFC-384C-48F0-AD97-068D31AD22A0}" presName="parentLin" presStyleCnt="0"/>
      <dgm:spPr/>
    </dgm:pt>
    <dgm:pt modelId="{66E59434-C00A-4A96-B3D2-7DA998FFF922}" type="pres">
      <dgm:prSet presAssocID="{60365CFC-384C-48F0-AD97-068D31AD22A0}" presName="parentLeftMargin" presStyleLbl="node1" presStyleIdx="1" presStyleCnt="3"/>
      <dgm:spPr/>
    </dgm:pt>
    <dgm:pt modelId="{279586BF-750B-4CE3-BD17-1322D0F12A12}" type="pres">
      <dgm:prSet presAssocID="{60365CFC-384C-48F0-AD97-068D31AD22A0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62A692E6-ABE3-4952-9BFF-E1B6042A10FE}" type="pres">
      <dgm:prSet presAssocID="{60365CFC-384C-48F0-AD97-068D31AD22A0}" presName="negativeSpace" presStyleCnt="0"/>
      <dgm:spPr/>
    </dgm:pt>
    <dgm:pt modelId="{5876E30C-CD7B-4C2A-92B0-D718518F7A87}" type="pres">
      <dgm:prSet presAssocID="{60365CFC-384C-48F0-AD97-068D31AD22A0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2923E00-49A6-4469-9107-FE90E5A7F5D1}" type="presOf" srcId="{D4E1EF63-4650-4853-A62F-37AFE81AA6BE}" destId="{5876E30C-CD7B-4C2A-92B0-D718518F7A87}" srcOrd="0" destOrd="2" presId="urn:microsoft.com/office/officeart/2005/8/layout/list1"/>
    <dgm:cxn modelId="{AEACAA00-999B-4DB4-BAE1-E1C200046EEE}" srcId="{30CB35EC-28CE-41F6-9B45-F050EE2076C6}" destId="{AF96C901-8FC8-46C8-A6BE-37126CE6ADE9}" srcOrd="0" destOrd="0" parTransId="{ECDDD2C3-04BA-407A-812E-30E0B52A55D6}" sibTransId="{9E583BE4-19B2-405F-875E-1B09A4D96E29}"/>
    <dgm:cxn modelId="{98491309-A188-4382-BF03-9829E1B40815}" srcId="{ADBA3BC5-1BCD-4558-B55E-7CF17C1C1A87}" destId="{3D1516F6-4B05-442A-AC97-23014F4FC1A6}" srcOrd="0" destOrd="0" parTransId="{15620364-96C4-4DAA-93F2-3158F11F411C}" sibTransId="{E5044206-584F-4EF4-B335-B8837C56B236}"/>
    <dgm:cxn modelId="{0C98600A-4842-411C-971A-8FC6EBBED47B}" srcId="{ADBA3BC5-1BCD-4558-B55E-7CF17C1C1A87}" destId="{30CB35EC-28CE-41F6-9B45-F050EE2076C6}" srcOrd="1" destOrd="0" parTransId="{3C171259-EB25-4C75-A8E8-98AF787EF529}" sibTransId="{90623414-1774-4D3C-8A97-C7EB1E41CEB7}"/>
    <dgm:cxn modelId="{5481A70C-4789-47C9-8CD1-46BBCDE6E38F}" type="presOf" srcId="{ADBA3BC5-1BCD-4558-B55E-7CF17C1C1A87}" destId="{145A451A-2FA8-40CE-A4B9-467C5763BF5A}" srcOrd="0" destOrd="0" presId="urn:microsoft.com/office/officeart/2005/8/layout/list1"/>
    <dgm:cxn modelId="{B1504D0E-D5C0-4E9F-A05E-B69CF956B762}" type="presOf" srcId="{0EA6568A-C89C-4589-AF75-B2BF4F10EBEA}" destId="{5876E30C-CD7B-4C2A-92B0-D718518F7A87}" srcOrd="0" destOrd="1" presId="urn:microsoft.com/office/officeart/2005/8/layout/list1"/>
    <dgm:cxn modelId="{CC67F112-0E4C-46AF-B948-D9F61C2EC22C}" srcId="{60365CFC-384C-48F0-AD97-068D31AD22A0}" destId="{A0626E81-D83F-4441-A7B2-FF83898977ED}" srcOrd="0" destOrd="0" parTransId="{0350A990-3E14-434A-AEC8-0AEAEC6CFB0A}" sibTransId="{6622E572-2EA1-46FA-8F61-F66835F1133C}"/>
    <dgm:cxn modelId="{739B7A19-8E32-4D1C-B4A1-174F5FE0D973}" srcId="{3D1516F6-4B05-442A-AC97-23014F4FC1A6}" destId="{7154E502-C43A-4EEA-85B6-32023772836B}" srcOrd="1" destOrd="0" parTransId="{D30C7322-A910-4E1E-A0E8-5DDC67B7F39F}" sibTransId="{05B2EE76-21E2-423D-908B-4EAFA2E1E328}"/>
    <dgm:cxn modelId="{09FA5133-1EFD-47B2-AFA5-C4B06962DEF7}" type="presOf" srcId="{30CB35EC-28CE-41F6-9B45-F050EE2076C6}" destId="{F465B90A-D7DE-4BA8-BF10-205B20C24F5A}" srcOrd="1" destOrd="0" presId="urn:microsoft.com/office/officeart/2005/8/layout/list1"/>
    <dgm:cxn modelId="{8B77153C-8933-4057-B358-DCB0361064E6}" type="presOf" srcId="{60365CFC-384C-48F0-AD97-068D31AD22A0}" destId="{66E59434-C00A-4A96-B3D2-7DA998FFF922}" srcOrd="0" destOrd="0" presId="urn:microsoft.com/office/officeart/2005/8/layout/list1"/>
    <dgm:cxn modelId="{8D70D140-6C63-4370-8705-CCDEB6FD2199}" srcId="{60365CFC-384C-48F0-AD97-068D31AD22A0}" destId="{D4E1EF63-4650-4853-A62F-37AFE81AA6BE}" srcOrd="2" destOrd="0" parTransId="{28ABC362-2DEE-4C08-81CA-391FCAC352CF}" sibTransId="{9670B7D8-1413-478B-A8F8-5B9ACA89442A}"/>
    <dgm:cxn modelId="{E8EFCF5D-3262-41C0-8CFC-DFF9DC418B25}" type="presOf" srcId="{CD59FCA1-2787-4C52-AC83-923745730F94}" destId="{99C8F4F7-B5D2-4420-9018-74D968D923F8}" srcOrd="0" destOrd="1" presId="urn:microsoft.com/office/officeart/2005/8/layout/list1"/>
    <dgm:cxn modelId="{AFD4EF5F-DC32-46DE-BBFD-A49F6A856BFD}" type="presOf" srcId="{A0626E81-D83F-4441-A7B2-FF83898977ED}" destId="{5876E30C-CD7B-4C2A-92B0-D718518F7A87}" srcOrd="0" destOrd="0" presId="urn:microsoft.com/office/officeart/2005/8/layout/list1"/>
    <dgm:cxn modelId="{F3D04741-B2C7-459F-B4F9-133062EADBAC}" srcId="{60365CFC-384C-48F0-AD97-068D31AD22A0}" destId="{0EA6568A-C89C-4589-AF75-B2BF4F10EBEA}" srcOrd="1" destOrd="0" parTransId="{284B6359-C2FC-46D3-B6E0-37315A0DEB31}" sibTransId="{F060A77A-9E85-4356-BF96-21D14CA233F2}"/>
    <dgm:cxn modelId="{2F4CCF41-5549-4180-92D9-7E9395A22ECB}" type="presOf" srcId="{3D1516F6-4B05-442A-AC97-23014F4FC1A6}" destId="{9AAE45DB-DEDD-4865-9D21-915A31A15C6C}" srcOrd="0" destOrd="0" presId="urn:microsoft.com/office/officeart/2005/8/layout/list1"/>
    <dgm:cxn modelId="{6E3E8043-FA6D-448A-B111-9BDD59DC87AE}" srcId="{ADBA3BC5-1BCD-4558-B55E-7CF17C1C1A87}" destId="{60365CFC-384C-48F0-AD97-068D31AD22A0}" srcOrd="2" destOrd="0" parTransId="{6F6E820E-1D36-4415-B60E-CABA3D9AD7BD}" sibTransId="{2FDF247F-D812-43F1-B44C-966BEF42A376}"/>
    <dgm:cxn modelId="{FE64D065-5CDC-4B7D-AAD9-01557429CE24}" type="presOf" srcId="{AF96C901-8FC8-46C8-A6BE-37126CE6ADE9}" destId="{99C8F4F7-B5D2-4420-9018-74D968D923F8}" srcOrd="0" destOrd="0" presId="urn:microsoft.com/office/officeart/2005/8/layout/list1"/>
    <dgm:cxn modelId="{DB054468-3B61-4F7D-B9CE-EA6282667EA8}" type="presOf" srcId="{30CB35EC-28CE-41F6-9B45-F050EE2076C6}" destId="{6985B5B8-5E86-43EC-83DF-8AC0657D7835}" srcOrd="0" destOrd="0" presId="urn:microsoft.com/office/officeart/2005/8/layout/list1"/>
    <dgm:cxn modelId="{7082F64E-FE10-4DB9-9ABC-B9ECB3A35F56}" type="presOf" srcId="{7154E502-C43A-4EEA-85B6-32023772836B}" destId="{439E4076-1A31-43B4-B520-59DD8DA1CEB8}" srcOrd="0" destOrd="1" presId="urn:microsoft.com/office/officeart/2005/8/layout/list1"/>
    <dgm:cxn modelId="{EC05EA5A-8F9E-42E9-8A99-44FD62E7194F}" type="presOf" srcId="{71DB03C5-E4BF-4D7C-AA4D-6D4275A903C1}" destId="{439E4076-1A31-43B4-B520-59DD8DA1CEB8}" srcOrd="0" destOrd="0" presId="urn:microsoft.com/office/officeart/2005/8/layout/list1"/>
    <dgm:cxn modelId="{B6B0FBAE-8534-45DB-8735-C00DFFDCB56E}" type="presOf" srcId="{60365CFC-384C-48F0-AD97-068D31AD22A0}" destId="{279586BF-750B-4CE3-BD17-1322D0F12A12}" srcOrd="1" destOrd="0" presId="urn:microsoft.com/office/officeart/2005/8/layout/list1"/>
    <dgm:cxn modelId="{4CCE62F0-293F-4730-BACA-9C36147BEA93}" type="presOf" srcId="{3D1516F6-4B05-442A-AC97-23014F4FC1A6}" destId="{6BD1DE6A-7185-4EAB-AE34-DABAA2EFB66D}" srcOrd="1" destOrd="0" presId="urn:microsoft.com/office/officeart/2005/8/layout/list1"/>
    <dgm:cxn modelId="{672473F6-FDED-45B1-921E-F2C7C745655B}" srcId="{30CB35EC-28CE-41F6-9B45-F050EE2076C6}" destId="{CD59FCA1-2787-4C52-AC83-923745730F94}" srcOrd="1" destOrd="0" parTransId="{99441E10-9C0C-4559-AA08-D35DFC1BE2E8}" sibTransId="{A18F2A70-2E01-4381-87FA-1170FEC5542A}"/>
    <dgm:cxn modelId="{D05CCBFC-C291-4172-9BF9-E36EE3A37FC8}" srcId="{3D1516F6-4B05-442A-AC97-23014F4FC1A6}" destId="{71DB03C5-E4BF-4D7C-AA4D-6D4275A903C1}" srcOrd="0" destOrd="0" parTransId="{C7307013-E33F-4872-8B66-761394909A7C}" sibTransId="{97795477-D6AA-4522-B3F8-31221E862762}"/>
    <dgm:cxn modelId="{5B83123A-F863-43E3-AF37-E26B3416E638}" type="presParOf" srcId="{145A451A-2FA8-40CE-A4B9-467C5763BF5A}" destId="{010F4FC5-CCA8-40C3-91DB-421F95150A5A}" srcOrd="0" destOrd="0" presId="urn:microsoft.com/office/officeart/2005/8/layout/list1"/>
    <dgm:cxn modelId="{6544BCF5-01BA-401A-98DF-BA36849B340E}" type="presParOf" srcId="{010F4FC5-CCA8-40C3-91DB-421F95150A5A}" destId="{9AAE45DB-DEDD-4865-9D21-915A31A15C6C}" srcOrd="0" destOrd="0" presId="urn:microsoft.com/office/officeart/2005/8/layout/list1"/>
    <dgm:cxn modelId="{1B816E3B-DCB2-4949-B7B2-D8115A56B37C}" type="presParOf" srcId="{010F4FC5-CCA8-40C3-91DB-421F95150A5A}" destId="{6BD1DE6A-7185-4EAB-AE34-DABAA2EFB66D}" srcOrd="1" destOrd="0" presId="urn:microsoft.com/office/officeart/2005/8/layout/list1"/>
    <dgm:cxn modelId="{838B3383-D133-44E4-B645-F92571175B74}" type="presParOf" srcId="{145A451A-2FA8-40CE-A4B9-467C5763BF5A}" destId="{EC42377C-B3BF-4E5D-AC72-2B4786A8A3EC}" srcOrd="1" destOrd="0" presId="urn:microsoft.com/office/officeart/2005/8/layout/list1"/>
    <dgm:cxn modelId="{3BBE6F00-B73C-4B51-95C8-92603F0CA7E0}" type="presParOf" srcId="{145A451A-2FA8-40CE-A4B9-467C5763BF5A}" destId="{439E4076-1A31-43B4-B520-59DD8DA1CEB8}" srcOrd="2" destOrd="0" presId="urn:microsoft.com/office/officeart/2005/8/layout/list1"/>
    <dgm:cxn modelId="{F6001BE4-616C-4BA1-9D69-A922F0264BC9}" type="presParOf" srcId="{145A451A-2FA8-40CE-A4B9-467C5763BF5A}" destId="{17D46FC8-6A05-4FD6-B64B-8B619519D688}" srcOrd="3" destOrd="0" presId="urn:microsoft.com/office/officeart/2005/8/layout/list1"/>
    <dgm:cxn modelId="{CAE86B40-0DE4-462D-AC39-5226703A529C}" type="presParOf" srcId="{145A451A-2FA8-40CE-A4B9-467C5763BF5A}" destId="{E11EC2E9-41F6-4175-9FBD-B11A8DD34B1A}" srcOrd="4" destOrd="0" presId="urn:microsoft.com/office/officeart/2005/8/layout/list1"/>
    <dgm:cxn modelId="{1602DEAF-A408-40C1-B445-3781FD157387}" type="presParOf" srcId="{E11EC2E9-41F6-4175-9FBD-B11A8DD34B1A}" destId="{6985B5B8-5E86-43EC-83DF-8AC0657D7835}" srcOrd="0" destOrd="0" presId="urn:microsoft.com/office/officeart/2005/8/layout/list1"/>
    <dgm:cxn modelId="{717EEAEC-32CC-4AB4-9D52-C5D0CD882A32}" type="presParOf" srcId="{E11EC2E9-41F6-4175-9FBD-B11A8DD34B1A}" destId="{F465B90A-D7DE-4BA8-BF10-205B20C24F5A}" srcOrd="1" destOrd="0" presId="urn:microsoft.com/office/officeart/2005/8/layout/list1"/>
    <dgm:cxn modelId="{69D824F8-0CAB-4908-9DA7-9AC690EFCA0F}" type="presParOf" srcId="{145A451A-2FA8-40CE-A4B9-467C5763BF5A}" destId="{BF8C58D5-0D87-45DC-8CD0-06953EF6A34F}" srcOrd="5" destOrd="0" presId="urn:microsoft.com/office/officeart/2005/8/layout/list1"/>
    <dgm:cxn modelId="{ED62EBA7-5394-4187-B9E0-CA56F27D36EF}" type="presParOf" srcId="{145A451A-2FA8-40CE-A4B9-467C5763BF5A}" destId="{99C8F4F7-B5D2-4420-9018-74D968D923F8}" srcOrd="6" destOrd="0" presId="urn:microsoft.com/office/officeart/2005/8/layout/list1"/>
    <dgm:cxn modelId="{32E8C20B-732F-40C6-823F-784EE7B2D69F}" type="presParOf" srcId="{145A451A-2FA8-40CE-A4B9-467C5763BF5A}" destId="{3DC6AC89-2C87-40CB-B27D-8601677F8062}" srcOrd="7" destOrd="0" presId="urn:microsoft.com/office/officeart/2005/8/layout/list1"/>
    <dgm:cxn modelId="{FA569486-16D8-44FD-8D33-9EF82A1D56A8}" type="presParOf" srcId="{145A451A-2FA8-40CE-A4B9-467C5763BF5A}" destId="{65A4D6F7-5D0D-4D9F-8C09-EEF5342D0762}" srcOrd="8" destOrd="0" presId="urn:microsoft.com/office/officeart/2005/8/layout/list1"/>
    <dgm:cxn modelId="{6096BEC9-5CCD-4C40-9EF1-3E00C3A013DB}" type="presParOf" srcId="{65A4D6F7-5D0D-4D9F-8C09-EEF5342D0762}" destId="{66E59434-C00A-4A96-B3D2-7DA998FFF922}" srcOrd="0" destOrd="0" presId="urn:microsoft.com/office/officeart/2005/8/layout/list1"/>
    <dgm:cxn modelId="{5F8A4110-42E0-4012-9FF3-2665D3546258}" type="presParOf" srcId="{65A4D6F7-5D0D-4D9F-8C09-EEF5342D0762}" destId="{279586BF-750B-4CE3-BD17-1322D0F12A12}" srcOrd="1" destOrd="0" presId="urn:microsoft.com/office/officeart/2005/8/layout/list1"/>
    <dgm:cxn modelId="{6E29FCE6-3F83-453B-8728-CE571F2AFE52}" type="presParOf" srcId="{145A451A-2FA8-40CE-A4B9-467C5763BF5A}" destId="{62A692E6-ABE3-4952-9BFF-E1B6042A10FE}" srcOrd="9" destOrd="0" presId="urn:microsoft.com/office/officeart/2005/8/layout/list1"/>
    <dgm:cxn modelId="{31E19536-E396-42D7-A810-FCACDBF23403}" type="presParOf" srcId="{145A451A-2FA8-40CE-A4B9-467C5763BF5A}" destId="{5876E30C-CD7B-4C2A-92B0-D718518F7A8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777721-F84D-44C8-976E-CF2663D5D55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E07984CF-34F5-4100-841B-A551E5404796}">
      <dgm:prSet/>
      <dgm:spPr/>
      <dgm:t>
        <a:bodyPr/>
        <a:lstStyle/>
        <a:p>
          <a:r>
            <a:rPr lang="en-GB"/>
            <a:t>Fixed: </a:t>
          </a:r>
          <a:endParaRPr lang="en-US"/>
        </a:p>
      </dgm:t>
    </dgm:pt>
    <dgm:pt modelId="{4414CB97-87CF-4595-9E42-C81F7D5F2326}" type="parTrans" cxnId="{DA62BD0C-A864-4E9B-9FA6-F977422C205A}">
      <dgm:prSet/>
      <dgm:spPr/>
      <dgm:t>
        <a:bodyPr/>
        <a:lstStyle/>
        <a:p>
          <a:endParaRPr lang="en-US"/>
        </a:p>
      </dgm:t>
    </dgm:pt>
    <dgm:pt modelId="{193BE90B-A2E6-4AE0-A615-E9977FFD40E0}" type="sibTrans" cxnId="{DA62BD0C-A864-4E9B-9FA6-F977422C205A}">
      <dgm:prSet/>
      <dgm:spPr/>
      <dgm:t>
        <a:bodyPr/>
        <a:lstStyle/>
        <a:p>
          <a:endParaRPr lang="en-US"/>
        </a:p>
      </dgm:t>
    </dgm:pt>
    <dgm:pt modelId="{A4EE3319-8260-4923-8C46-80D6AA86671E}">
      <dgm:prSet custT="1"/>
      <dgm:spPr/>
      <dgm:t>
        <a:bodyPr/>
        <a:lstStyle/>
        <a:p>
          <a:r>
            <a:rPr lang="en-GB" sz="2000" dirty="0"/>
            <a:t>These expenses remain the same over reporting periods. </a:t>
          </a:r>
          <a:endParaRPr lang="en-US" sz="2000" dirty="0"/>
        </a:p>
      </dgm:t>
    </dgm:pt>
    <dgm:pt modelId="{E8888D1D-4DC0-4160-A96C-A7F2C841515E}" type="parTrans" cxnId="{EC03AB4E-8594-47D2-AE8C-213DC966AC16}">
      <dgm:prSet/>
      <dgm:spPr/>
      <dgm:t>
        <a:bodyPr/>
        <a:lstStyle/>
        <a:p>
          <a:endParaRPr lang="en-US"/>
        </a:p>
      </dgm:t>
    </dgm:pt>
    <dgm:pt modelId="{8A940919-CD7C-4531-A39F-939CD99BC733}" type="sibTrans" cxnId="{EC03AB4E-8594-47D2-AE8C-213DC966AC16}">
      <dgm:prSet/>
      <dgm:spPr/>
      <dgm:t>
        <a:bodyPr/>
        <a:lstStyle/>
        <a:p>
          <a:endParaRPr lang="en-US"/>
        </a:p>
      </dgm:t>
    </dgm:pt>
    <dgm:pt modelId="{E34A4316-84C2-4AB7-88B4-4AC055BE0778}">
      <dgm:prSet custT="1"/>
      <dgm:spPr/>
      <dgm:t>
        <a:bodyPr/>
        <a:lstStyle/>
        <a:p>
          <a:r>
            <a:rPr lang="en-GB" sz="2000" dirty="0"/>
            <a:t>Rent or insurance payments. </a:t>
          </a:r>
          <a:endParaRPr lang="en-US" sz="2000" dirty="0"/>
        </a:p>
      </dgm:t>
    </dgm:pt>
    <dgm:pt modelId="{B3BB93EB-8453-4B1A-8F96-18012C7FE948}" type="parTrans" cxnId="{65FCCB35-CBB5-44F6-B94A-75C8B690A714}">
      <dgm:prSet/>
      <dgm:spPr/>
      <dgm:t>
        <a:bodyPr/>
        <a:lstStyle/>
        <a:p>
          <a:endParaRPr lang="en-US"/>
        </a:p>
      </dgm:t>
    </dgm:pt>
    <dgm:pt modelId="{C2180633-8DBD-4D0F-A54B-0667AB334E73}" type="sibTrans" cxnId="{65FCCB35-CBB5-44F6-B94A-75C8B690A714}">
      <dgm:prSet/>
      <dgm:spPr/>
      <dgm:t>
        <a:bodyPr/>
        <a:lstStyle/>
        <a:p>
          <a:endParaRPr lang="en-US"/>
        </a:p>
      </dgm:t>
    </dgm:pt>
    <dgm:pt modelId="{F67A1016-79D3-4778-9960-4D1E32B414F5}">
      <dgm:prSet/>
      <dgm:spPr/>
      <dgm:t>
        <a:bodyPr/>
        <a:lstStyle/>
        <a:p>
          <a:r>
            <a:rPr lang="en-GB"/>
            <a:t>Variable: </a:t>
          </a:r>
          <a:endParaRPr lang="en-US"/>
        </a:p>
      </dgm:t>
    </dgm:pt>
    <dgm:pt modelId="{FCF167CB-E597-4EE2-B9BD-79A9FB6948EC}" type="parTrans" cxnId="{191646E7-213B-4C3B-97E5-955DB96F9FDB}">
      <dgm:prSet/>
      <dgm:spPr/>
      <dgm:t>
        <a:bodyPr/>
        <a:lstStyle/>
        <a:p>
          <a:endParaRPr lang="en-US"/>
        </a:p>
      </dgm:t>
    </dgm:pt>
    <dgm:pt modelId="{33F38D81-9EC9-45F3-800A-D9AA87C3629E}" type="sibTrans" cxnId="{191646E7-213B-4C3B-97E5-955DB96F9FDB}">
      <dgm:prSet/>
      <dgm:spPr/>
      <dgm:t>
        <a:bodyPr/>
        <a:lstStyle/>
        <a:p>
          <a:endParaRPr lang="en-US"/>
        </a:p>
      </dgm:t>
    </dgm:pt>
    <dgm:pt modelId="{32C1027C-3F08-4736-BFD5-7896EE856A82}">
      <dgm:prSet custT="1"/>
      <dgm:spPr/>
      <dgm:t>
        <a:bodyPr/>
        <a:lstStyle/>
        <a:p>
          <a:r>
            <a:rPr lang="en-GB" sz="2000" dirty="0"/>
            <a:t>These expenses change throughout the reporting period. </a:t>
          </a:r>
          <a:endParaRPr lang="en-US" sz="2000" dirty="0"/>
        </a:p>
      </dgm:t>
    </dgm:pt>
    <dgm:pt modelId="{A0D52EB8-6F33-4C38-AF4F-009CFEB734AE}" type="parTrans" cxnId="{77D9FBEB-2FF9-4EB6-B4F2-26E6ADA13120}">
      <dgm:prSet/>
      <dgm:spPr/>
      <dgm:t>
        <a:bodyPr/>
        <a:lstStyle/>
        <a:p>
          <a:endParaRPr lang="en-US"/>
        </a:p>
      </dgm:t>
    </dgm:pt>
    <dgm:pt modelId="{9EE13E12-4C74-45DD-8606-7D7724A451A3}" type="sibTrans" cxnId="{77D9FBEB-2FF9-4EB6-B4F2-26E6ADA13120}">
      <dgm:prSet/>
      <dgm:spPr/>
      <dgm:t>
        <a:bodyPr/>
        <a:lstStyle/>
        <a:p>
          <a:endParaRPr lang="en-US"/>
        </a:p>
      </dgm:t>
    </dgm:pt>
    <dgm:pt modelId="{CC4DD2B1-C23E-45E6-8BD3-F4DF127C514A}">
      <dgm:prSet custT="1"/>
      <dgm:spPr/>
      <dgm:t>
        <a:bodyPr/>
        <a:lstStyle/>
        <a:p>
          <a:r>
            <a:rPr lang="en-GB" sz="2000" dirty="0"/>
            <a:t>Shipping costs and utility payments.</a:t>
          </a:r>
          <a:endParaRPr lang="en-US" sz="2000" dirty="0"/>
        </a:p>
      </dgm:t>
    </dgm:pt>
    <dgm:pt modelId="{CE6FE9E3-5D48-4902-BECD-5E3D21223A22}" type="parTrans" cxnId="{C59D768E-2E74-4646-B660-C863CC65EEC0}">
      <dgm:prSet/>
      <dgm:spPr/>
      <dgm:t>
        <a:bodyPr/>
        <a:lstStyle/>
        <a:p>
          <a:endParaRPr lang="en-US"/>
        </a:p>
      </dgm:t>
    </dgm:pt>
    <dgm:pt modelId="{5C564A26-8309-4B9A-9DD4-60F28F2FE022}" type="sibTrans" cxnId="{C59D768E-2E74-4646-B660-C863CC65EEC0}">
      <dgm:prSet/>
      <dgm:spPr/>
      <dgm:t>
        <a:bodyPr/>
        <a:lstStyle/>
        <a:p>
          <a:endParaRPr lang="en-US"/>
        </a:p>
      </dgm:t>
    </dgm:pt>
    <dgm:pt modelId="{16CD3677-6864-4622-93AF-88EBD0FAC09E}">
      <dgm:prSet/>
      <dgm:spPr/>
      <dgm:t>
        <a:bodyPr/>
        <a:lstStyle/>
        <a:p>
          <a:r>
            <a:rPr lang="en-GB"/>
            <a:t>Periodic: </a:t>
          </a:r>
          <a:endParaRPr lang="en-US"/>
        </a:p>
      </dgm:t>
    </dgm:pt>
    <dgm:pt modelId="{BD570439-3A36-430E-AC02-028BF7338B98}" type="parTrans" cxnId="{C82CC434-EF5B-4C27-A149-73FF9C699681}">
      <dgm:prSet/>
      <dgm:spPr/>
      <dgm:t>
        <a:bodyPr/>
        <a:lstStyle/>
        <a:p>
          <a:endParaRPr lang="en-US"/>
        </a:p>
      </dgm:t>
    </dgm:pt>
    <dgm:pt modelId="{A2663C54-6C4F-4CBF-86DF-B8854F5F1094}" type="sibTrans" cxnId="{C82CC434-EF5B-4C27-A149-73FF9C699681}">
      <dgm:prSet/>
      <dgm:spPr/>
      <dgm:t>
        <a:bodyPr/>
        <a:lstStyle/>
        <a:p>
          <a:endParaRPr lang="en-US"/>
        </a:p>
      </dgm:t>
    </dgm:pt>
    <dgm:pt modelId="{6998099D-87E4-4763-8616-EF1EBBF78F97}">
      <dgm:prSet custT="1"/>
      <dgm:spPr/>
      <dgm:t>
        <a:bodyPr/>
        <a:lstStyle/>
        <a:p>
          <a:r>
            <a:rPr lang="en-GB" sz="1800" dirty="0"/>
            <a:t>These expenses happen occasionally across different reporting periods.</a:t>
          </a:r>
          <a:endParaRPr lang="en-US" sz="1800" dirty="0"/>
        </a:p>
      </dgm:t>
    </dgm:pt>
    <dgm:pt modelId="{52193455-7F0A-463E-90AE-B6EFE3BF78F1}" type="parTrans" cxnId="{A6D983DF-CE7F-4976-8C35-CE6B6D944568}">
      <dgm:prSet/>
      <dgm:spPr/>
      <dgm:t>
        <a:bodyPr/>
        <a:lstStyle/>
        <a:p>
          <a:endParaRPr lang="en-US"/>
        </a:p>
      </dgm:t>
    </dgm:pt>
    <dgm:pt modelId="{1E93F60E-80D1-4898-9BA1-E22D7CDFE0F5}" type="sibTrans" cxnId="{A6D983DF-CE7F-4976-8C35-CE6B6D944568}">
      <dgm:prSet/>
      <dgm:spPr/>
      <dgm:t>
        <a:bodyPr/>
        <a:lstStyle/>
        <a:p>
          <a:endParaRPr lang="en-US"/>
        </a:p>
      </dgm:t>
    </dgm:pt>
    <dgm:pt modelId="{D5286ECD-DFF2-44AF-A84B-A886E7D4A7CC}">
      <dgm:prSet custT="1"/>
      <dgm:spPr/>
      <dgm:t>
        <a:bodyPr/>
        <a:lstStyle/>
        <a:p>
          <a:r>
            <a:rPr lang="en-GB" sz="1800" dirty="0"/>
            <a:t>Emergency equipment repairs and annual bonuses.</a:t>
          </a:r>
          <a:endParaRPr lang="en-US" sz="1800" dirty="0"/>
        </a:p>
      </dgm:t>
    </dgm:pt>
    <dgm:pt modelId="{74FA50D3-DD27-4826-A695-AA5F6CF235D3}" type="parTrans" cxnId="{AFAF8DF9-7D61-4DB2-ADCB-8D30A85A7DAD}">
      <dgm:prSet/>
      <dgm:spPr/>
      <dgm:t>
        <a:bodyPr/>
        <a:lstStyle/>
        <a:p>
          <a:endParaRPr lang="en-US"/>
        </a:p>
      </dgm:t>
    </dgm:pt>
    <dgm:pt modelId="{61DB58C7-AB6D-4876-B912-BD3256D55F1F}" type="sibTrans" cxnId="{AFAF8DF9-7D61-4DB2-ADCB-8D30A85A7DAD}">
      <dgm:prSet/>
      <dgm:spPr/>
      <dgm:t>
        <a:bodyPr/>
        <a:lstStyle/>
        <a:p>
          <a:endParaRPr lang="en-US"/>
        </a:p>
      </dgm:t>
    </dgm:pt>
    <dgm:pt modelId="{B576B792-FD78-4FDE-9E15-0FFCDAF2D1F4}" type="pres">
      <dgm:prSet presAssocID="{0F777721-F84D-44C8-976E-CF2663D5D551}" presName="root" presStyleCnt="0">
        <dgm:presLayoutVars>
          <dgm:dir/>
          <dgm:resizeHandles val="exact"/>
        </dgm:presLayoutVars>
      </dgm:prSet>
      <dgm:spPr/>
    </dgm:pt>
    <dgm:pt modelId="{8F8F8F8C-F4CA-45DD-9E09-073375E29DE4}" type="pres">
      <dgm:prSet presAssocID="{E07984CF-34F5-4100-841B-A551E5404796}" presName="compNode" presStyleCnt="0"/>
      <dgm:spPr/>
    </dgm:pt>
    <dgm:pt modelId="{D459D637-1ABC-4820-BAEC-A0BF2F33DA34}" type="pres">
      <dgm:prSet presAssocID="{E07984CF-34F5-4100-841B-A551E5404796}" presName="bgRect" presStyleLbl="bgShp" presStyleIdx="0" presStyleCnt="3"/>
      <dgm:spPr/>
    </dgm:pt>
    <dgm:pt modelId="{E78B0EED-778C-49E4-80A5-6C6EA9C0A888}" type="pres">
      <dgm:prSet presAssocID="{E07984CF-34F5-4100-841B-A551E540479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"/>
        </a:ext>
      </dgm:extLst>
    </dgm:pt>
    <dgm:pt modelId="{76076A8C-AAC5-4E28-945D-EA177F871F72}" type="pres">
      <dgm:prSet presAssocID="{E07984CF-34F5-4100-841B-A551E5404796}" presName="spaceRect" presStyleCnt="0"/>
      <dgm:spPr/>
    </dgm:pt>
    <dgm:pt modelId="{99E048AE-0D2D-4F15-8E25-D0221D0D8FE5}" type="pres">
      <dgm:prSet presAssocID="{E07984CF-34F5-4100-841B-A551E5404796}" presName="parTx" presStyleLbl="revTx" presStyleIdx="0" presStyleCnt="6">
        <dgm:presLayoutVars>
          <dgm:chMax val="0"/>
          <dgm:chPref val="0"/>
        </dgm:presLayoutVars>
      </dgm:prSet>
      <dgm:spPr/>
    </dgm:pt>
    <dgm:pt modelId="{479AC71C-1E08-4B01-B664-35063FCD4E57}" type="pres">
      <dgm:prSet presAssocID="{E07984CF-34F5-4100-841B-A551E5404796}" presName="desTx" presStyleLbl="revTx" presStyleIdx="1" presStyleCnt="6">
        <dgm:presLayoutVars/>
      </dgm:prSet>
      <dgm:spPr/>
    </dgm:pt>
    <dgm:pt modelId="{A9710497-310C-418F-A372-61F84218C534}" type="pres">
      <dgm:prSet presAssocID="{193BE90B-A2E6-4AE0-A615-E9977FFD40E0}" presName="sibTrans" presStyleCnt="0"/>
      <dgm:spPr/>
    </dgm:pt>
    <dgm:pt modelId="{60B2C631-4225-4FC9-83CC-4D6C357F68A4}" type="pres">
      <dgm:prSet presAssocID="{F67A1016-79D3-4778-9960-4D1E32B414F5}" presName="compNode" presStyleCnt="0"/>
      <dgm:spPr/>
    </dgm:pt>
    <dgm:pt modelId="{D7BEE6D7-7A54-4F75-BA5C-AA8331CD8F30}" type="pres">
      <dgm:prSet presAssocID="{F67A1016-79D3-4778-9960-4D1E32B414F5}" presName="bgRect" presStyleLbl="bgShp" presStyleIdx="1" presStyleCnt="3"/>
      <dgm:spPr/>
    </dgm:pt>
    <dgm:pt modelId="{456E8834-AC94-44B7-A45A-732CAA2DA726}" type="pres">
      <dgm:prSet presAssocID="{F67A1016-79D3-4778-9960-4D1E32B414F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gister"/>
        </a:ext>
      </dgm:extLst>
    </dgm:pt>
    <dgm:pt modelId="{20618391-25E5-4BB1-8351-D646958AFF55}" type="pres">
      <dgm:prSet presAssocID="{F67A1016-79D3-4778-9960-4D1E32B414F5}" presName="spaceRect" presStyleCnt="0"/>
      <dgm:spPr/>
    </dgm:pt>
    <dgm:pt modelId="{4A303A78-269F-47D3-ABAF-3FC4433B71AC}" type="pres">
      <dgm:prSet presAssocID="{F67A1016-79D3-4778-9960-4D1E32B414F5}" presName="parTx" presStyleLbl="revTx" presStyleIdx="2" presStyleCnt="6">
        <dgm:presLayoutVars>
          <dgm:chMax val="0"/>
          <dgm:chPref val="0"/>
        </dgm:presLayoutVars>
      </dgm:prSet>
      <dgm:spPr/>
    </dgm:pt>
    <dgm:pt modelId="{123A3E45-E27F-49F9-988D-0AED5242F90F}" type="pres">
      <dgm:prSet presAssocID="{F67A1016-79D3-4778-9960-4D1E32B414F5}" presName="desTx" presStyleLbl="revTx" presStyleIdx="3" presStyleCnt="6">
        <dgm:presLayoutVars/>
      </dgm:prSet>
      <dgm:spPr/>
    </dgm:pt>
    <dgm:pt modelId="{E02D95FF-E9DB-4779-923E-7F1DD71CA943}" type="pres">
      <dgm:prSet presAssocID="{33F38D81-9EC9-45F3-800A-D9AA87C3629E}" presName="sibTrans" presStyleCnt="0"/>
      <dgm:spPr/>
    </dgm:pt>
    <dgm:pt modelId="{5BC447F9-DE2C-4AE0-92D4-33D8BB9E8D11}" type="pres">
      <dgm:prSet presAssocID="{16CD3677-6864-4622-93AF-88EBD0FAC09E}" presName="compNode" presStyleCnt="0"/>
      <dgm:spPr/>
    </dgm:pt>
    <dgm:pt modelId="{C68447E7-9B07-4CE8-BA04-5D93808B6B3B}" type="pres">
      <dgm:prSet presAssocID="{16CD3677-6864-4622-93AF-88EBD0FAC09E}" presName="bgRect" presStyleLbl="bgShp" presStyleIdx="2" presStyleCnt="3"/>
      <dgm:spPr/>
    </dgm:pt>
    <dgm:pt modelId="{804175BA-270D-4B2D-8543-8FEAF310E4C9}" type="pres">
      <dgm:prSet presAssocID="{16CD3677-6864-4622-93AF-88EBD0FAC09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7DF76176-C170-476D-9BE8-C947E4865013}" type="pres">
      <dgm:prSet presAssocID="{16CD3677-6864-4622-93AF-88EBD0FAC09E}" presName="spaceRect" presStyleCnt="0"/>
      <dgm:spPr/>
    </dgm:pt>
    <dgm:pt modelId="{759AF424-29C9-4605-8F47-CDFA0D7C3B87}" type="pres">
      <dgm:prSet presAssocID="{16CD3677-6864-4622-93AF-88EBD0FAC09E}" presName="parTx" presStyleLbl="revTx" presStyleIdx="4" presStyleCnt="6">
        <dgm:presLayoutVars>
          <dgm:chMax val="0"/>
          <dgm:chPref val="0"/>
        </dgm:presLayoutVars>
      </dgm:prSet>
      <dgm:spPr/>
    </dgm:pt>
    <dgm:pt modelId="{1FC0F06C-CAD7-4732-97AC-848B19226A24}" type="pres">
      <dgm:prSet presAssocID="{16CD3677-6864-4622-93AF-88EBD0FAC09E}" presName="desTx" presStyleLbl="revTx" presStyleIdx="5" presStyleCnt="6">
        <dgm:presLayoutVars/>
      </dgm:prSet>
      <dgm:spPr/>
    </dgm:pt>
  </dgm:ptLst>
  <dgm:cxnLst>
    <dgm:cxn modelId="{2C72F908-05D4-49A4-8354-44D73390068A}" type="presOf" srcId="{E07984CF-34F5-4100-841B-A551E5404796}" destId="{99E048AE-0D2D-4F15-8E25-D0221D0D8FE5}" srcOrd="0" destOrd="0" presId="urn:microsoft.com/office/officeart/2018/2/layout/IconVerticalSolidList"/>
    <dgm:cxn modelId="{DA62BD0C-A864-4E9B-9FA6-F977422C205A}" srcId="{0F777721-F84D-44C8-976E-CF2663D5D551}" destId="{E07984CF-34F5-4100-841B-A551E5404796}" srcOrd="0" destOrd="0" parTransId="{4414CB97-87CF-4595-9E42-C81F7D5F2326}" sibTransId="{193BE90B-A2E6-4AE0-A615-E9977FFD40E0}"/>
    <dgm:cxn modelId="{C82CC434-EF5B-4C27-A149-73FF9C699681}" srcId="{0F777721-F84D-44C8-976E-CF2663D5D551}" destId="{16CD3677-6864-4622-93AF-88EBD0FAC09E}" srcOrd="2" destOrd="0" parTransId="{BD570439-3A36-430E-AC02-028BF7338B98}" sibTransId="{A2663C54-6C4F-4CBF-86DF-B8854F5F1094}"/>
    <dgm:cxn modelId="{65FCCB35-CBB5-44F6-B94A-75C8B690A714}" srcId="{E07984CF-34F5-4100-841B-A551E5404796}" destId="{E34A4316-84C2-4AB7-88B4-4AC055BE0778}" srcOrd="1" destOrd="0" parTransId="{B3BB93EB-8453-4B1A-8F96-18012C7FE948}" sibTransId="{C2180633-8DBD-4D0F-A54B-0667AB334E73}"/>
    <dgm:cxn modelId="{6FC78740-149B-4C40-ADC6-1072D64FA63D}" type="presOf" srcId="{32C1027C-3F08-4736-BFD5-7896EE856A82}" destId="{123A3E45-E27F-49F9-988D-0AED5242F90F}" srcOrd="0" destOrd="0" presId="urn:microsoft.com/office/officeart/2018/2/layout/IconVerticalSolidList"/>
    <dgm:cxn modelId="{C27DB45D-3A31-41EF-B9A4-C104D3F1BED9}" type="presOf" srcId="{F67A1016-79D3-4778-9960-4D1E32B414F5}" destId="{4A303A78-269F-47D3-ABAF-3FC4433B71AC}" srcOrd="0" destOrd="0" presId="urn:microsoft.com/office/officeart/2018/2/layout/IconVerticalSolidList"/>
    <dgm:cxn modelId="{E46D1B63-09B9-41DE-906F-FC4C0E51719C}" type="presOf" srcId="{D5286ECD-DFF2-44AF-A84B-A886E7D4A7CC}" destId="{1FC0F06C-CAD7-4732-97AC-848B19226A24}" srcOrd="0" destOrd="1" presId="urn:microsoft.com/office/officeart/2018/2/layout/IconVerticalSolidList"/>
    <dgm:cxn modelId="{EC03AB4E-8594-47D2-AE8C-213DC966AC16}" srcId="{E07984CF-34F5-4100-841B-A551E5404796}" destId="{A4EE3319-8260-4923-8C46-80D6AA86671E}" srcOrd="0" destOrd="0" parTransId="{E8888D1D-4DC0-4160-A96C-A7F2C841515E}" sibTransId="{8A940919-CD7C-4531-A39F-939CD99BC733}"/>
    <dgm:cxn modelId="{82AE7E4F-DF39-4FA4-BCC3-302C1894F056}" type="presOf" srcId="{A4EE3319-8260-4923-8C46-80D6AA86671E}" destId="{479AC71C-1E08-4B01-B664-35063FCD4E57}" srcOrd="0" destOrd="0" presId="urn:microsoft.com/office/officeart/2018/2/layout/IconVerticalSolidList"/>
    <dgm:cxn modelId="{C59D768E-2E74-4646-B660-C863CC65EEC0}" srcId="{F67A1016-79D3-4778-9960-4D1E32B414F5}" destId="{CC4DD2B1-C23E-45E6-8BD3-F4DF127C514A}" srcOrd="1" destOrd="0" parTransId="{CE6FE9E3-5D48-4902-BECD-5E3D21223A22}" sibTransId="{5C564A26-8309-4B9A-9DD4-60F28F2FE022}"/>
    <dgm:cxn modelId="{12590B9F-EE0E-4211-B550-C6D7F8C76F70}" type="presOf" srcId="{16CD3677-6864-4622-93AF-88EBD0FAC09E}" destId="{759AF424-29C9-4605-8F47-CDFA0D7C3B87}" srcOrd="0" destOrd="0" presId="urn:microsoft.com/office/officeart/2018/2/layout/IconVerticalSolidList"/>
    <dgm:cxn modelId="{8B022CB6-9C20-41D9-8E2D-183757199DE4}" type="presOf" srcId="{E34A4316-84C2-4AB7-88B4-4AC055BE0778}" destId="{479AC71C-1E08-4B01-B664-35063FCD4E57}" srcOrd="0" destOrd="1" presId="urn:microsoft.com/office/officeart/2018/2/layout/IconVerticalSolidList"/>
    <dgm:cxn modelId="{48020ECF-B12D-4743-8BE3-45D1EEB72EB5}" type="presOf" srcId="{CC4DD2B1-C23E-45E6-8BD3-F4DF127C514A}" destId="{123A3E45-E27F-49F9-988D-0AED5242F90F}" srcOrd="0" destOrd="1" presId="urn:microsoft.com/office/officeart/2018/2/layout/IconVerticalSolidList"/>
    <dgm:cxn modelId="{EB7550CF-8CDD-4366-963E-49E301DC8B4E}" type="presOf" srcId="{6998099D-87E4-4763-8616-EF1EBBF78F97}" destId="{1FC0F06C-CAD7-4732-97AC-848B19226A24}" srcOrd="0" destOrd="0" presId="urn:microsoft.com/office/officeart/2018/2/layout/IconVerticalSolidList"/>
    <dgm:cxn modelId="{A6D983DF-CE7F-4976-8C35-CE6B6D944568}" srcId="{16CD3677-6864-4622-93AF-88EBD0FAC09E}" destId="{6998099D-87E4-4763-8616-EF1EBBF78F97}" srcOrd="0" destOrd="0" parTransId="{52193455-7F0A-463E-90AE-B6EFE3BF78F1}" sibTransId="{1E93F60E-80D1-4898-9BA1-E22D7CDFE0F5}"/>
    <dgm:cxn modelId="{191646E7-213B-4C3B-97E5-955DB96F9FDB}" srcId="{0F777721-F84D-44C8-976E-CF2663D5D551}" destId="{F67A1016-79D3-4778-9960-4D1E32B414F5}" srcOrd="1" destOrd="0" parTransId="{FCF167CB-E597-4EE2-B9BD-79A9FB6948EC}" sibTransId="{33F38D81-9EC9-45F3-800A-D9AA87C3629E}"/>
    <dgm:cxn modelId="{77D9FBEB-2FF9-4EB6-B4F2-26E6ADA13120}" srcId="{F67A1016-79D3-4778-9960-4D1E32B414F5}" destId="{32C1027C-3F08-4736-BFD5-7896EE856A82}" srcOrd="0" destOrd="0" parTransId="{A0D52EB8-6F33-4C38-AF4F-009CFEB734AE}" sibTransId="{9EE13E12-4C74-45DD-8606-7D7724A451A3}"/>
    <dgm:cxn modelId="{D9C37CF7-B6E6-463E-A1C4-213B254649A3}" type="presOf" srcId="{0F777721-F84D-44C8-976E-CF2663D5D551}" destId="{B576B792-FD78-4FDE-9E15-0FFCDAF2D1F4}" srcOrd="0" destOrd="0" presId="urn:microsoft.com/office/officeart/2018/2/layout/IconVerticalSolidList"/>
    <dgm:cxn modelId="{AFAF8DF9-7D61-4DB2-ADCB-8D30A85A7DAD}" srcId="{16CD3677-6864-4622-93AF-88EBD0FAC09E}" destId="{D5286ECD-DFF2-44AF-A84B-A886E7D4A7CC}" srcOrd="1" destOrd="0" parTransId="{74FA50D3-DD27-4826-A695-AA5F6CF235D3}" sibTransId="{61DB58C7-AB6D-4876-B912-BD3256D55F1F}"/>
    <dgm:cxn modelId="{36F29CF4-2DFD-44F7-8BDB-F5101D6902BF}" type="presParOf" srcId="{B576B792-FD78-4FDE-9E15-0FFCDAF2D1F4}" destId="{8F8F8F8C-F4CA-45DD-9E09-073375E29DE4}" srcOrd="0" destOrd="0" presId="urn:microsoft.com/office/officeart/2018/2/layout/IconVerticalSolidList"/>
    <dgm:cxn modelId="{9CAEA8F9-6826-4C15-920B-080557F4A279}" type="presParOf" srcId="{8F8F8F8C-F4CA-45DD-9E09-073375E29DE4}" destId="{D459D637-1ABC-4820-BAEC-A0BF2F33DA34}" srcOrd="0" destOrd="0" presId="urn:microsoft.com/office/officeart/2018/2/layout/IconVerticalSolidList"/>
    <dgm:cxn modelId="{30F50E3F-470F-4708-86F9-02018419598A}" type="presParOf" srcId="{8F8F8F8C-F4CA-45DD-9E09-073375E29DE4}" destId="{E78B0EED-778C-49E4-80A5-6C6EA9C0A888}" srcOrd="1" destOrd="0" presId="urn:microsoft.com/office/officeart/2018/2/layout/IconVerticalSolidList"/>
    <dgm:cxn modelId="{307BB2AD-8A3A-4248-9BBF-81B1638F38AF}" type="presParOf" srcId="{8F8F8F8C-F4CA-45DD-9E09-073375E29DE4}" destId="{76076A8C-AAC5-4E28-945D-EA177F871F72}" srcOrd="2" destOrd="0" presId="urn:microsoft.com/office/officeart/2018/2/layout/IconVerticalSolidList"/>
    <dgm:cxn modelId="{5BCAB128-17E0-4B8F-8AFE-5CE59ABDB7A6}" type="presParOf" srcId="{8F8F8F8C-F4CA-45DD-9E09-073375E29DE4}" destId="{99E048AE-0D2D-4F15-8E25-D0221D0D8FE5}" srcOrd="3" destOrd="0" presId="urn:microsoft.com/office/officeart/2018/2/layout/IconVerticalSolidList"/>
    <dgm:cxn modelId="{AC4E2306-7BAC-45CB-806F-104E7D3F8822}" type="presParOf" srcId="{8F8F8F8C-F4CA-45DD-9E09-073375E29DE4}" destId="{479AC71C-1E08-4B01-B664-35063FCD4E57}" srcOrd="4" destOrd="0" presId="urn:microsoft.com/office/officeart/2018/2/layout/IconVerticalSolidList"/>
    <dgm:cxn modelId="{08B65FB8-FD38-4B9E-998A-515FE9D18A58}" type="presParOf" srcId="{B576B792-FD78-4FDE-9E15-0FFCDAF2D1F4}" destId="{A9710497-310C-418F-A372-61F84218C534}" srcOrd="1" destOrd="0" presId="urn:microsoft.com/office/officeart/2018/2/layout/IconVerticalSolidList"/>
    <dgm:cxn modelId="{2EFAF9A8-7F25-4ABA-8CAB-6B692F8C916B}" type="presParOf" srcId="{B576B792-FD78-4FDE-9E15-0FFCDAF2D1F4}" destId="{60B2C631-4225-4FC9-83CC-4D6C357F68A4}" srcOrd="2" destOrd="0" presId="urn:microsoft.com/office/officeart/2018/2/layout/IconVerticalSolidList"/>
    <dgm:cxn modelId="{463D0367-EF58-47E6-8E2C-0F8DBD0E7197}" type="presParOf" srcId="{60B2C631-4225-4FC9-83CC-4D6C357F68A4}" destId="{D7BEE6D7-7A54-4F75-BA5C-AA8331CD8F30}" srcOrd="0" destOrd="0" presId="urn:microsoft.com/office/officeart/2018/2/layout/IconVerticalSolidList"/>
    <dgm:cxn modelId="{68503321-C087-40EF-B0EF-E74233DC2987}" type="presParOf" srcId="{60B2C631-4225-4FC9-83CC-4D6C357F68A4}" destId="{456E8834-AC94-44B7-A45A-732CAA2DA726}" srcOrd="1" destOrd="0" presId="urn:microsoft.com/office/officeart/2018/2/layout/IconVerticalSolidList"/>
    <dgm:cxn modelId="{AB95AD85-B137-4A58-8F36-D4AB58797EB4}" type="presParOf" srcId="{60B2C631-4225-4FC9-83CC-4D6C357F68A4}" destId="{20618391-25E5-4BB1-8351-D646958AFF55}" srcOrd="2" destOrd="0" presId="urn:microsoft.com/office/officeart/2018/2/layout/IconVerticalSolidList"/>
    <dgm:cxn modelId="{82320712-FBD2-4C11-94A3-BA869529C6E6}" type="presParOf" srcId="{60B2C631-4225-4FC9-83CC-4D6C357F68A4}" destId="{4A303A78-269F-47D3-ABAF-3FC4433B71AC}" srcOrd="3" destOrd="0" presId="urn:microsoft.com/office/officeart/2018/2/layout/IconVerticalSolidList"/>
    <dgm:cxn modelId="{3602FE06-3892-4757-97C4-27ADD2275558}" type="presParOf" srcId="{60B2C631-4225-4FC9-83CC-4D6C357F68A4}" destId="{123A3E45-E27F-49F9-988D-0AED5242F90F}" srcOrd="4" destOrd="0" presId="urn:microsoft.com/office/officeart/2018/2/layout/IconVerticalSolidList"/>
    <dgm:cxn modelId="{E841B1CD-1B3F-44E2-B0D3-6E8A5F8AD88C}" type="presParOf" srcId="{B576B792-FD78-4FDE-9E15-0FFCDAF2D1F4}" destId="{E02D95FF-E9DB-4779-923E-7F1DD71CA943}" srcOrd="3" destOrd="0" presId="urn:microsoft.com/office/officeart/2018/2/layout/IconVerticalSolidList"/>
    <dgm:cxn modelId="{D261889A-575B-4D3B-866D-37151B6F5324}" type="presParOf" srcId="{B576B792-FD78-4FDE-9E15-0FFCDAF2D1F4}" destId="{5BC447F9-DE2C-4AE0-92D4-33D8BB9E8D11}" srcOrd="4" destOrd="0" presId="urn:microsoft.com/office/officeart/2018/2/layout/IconVerticalSolidList"/>
    <dgm:cxn modelId="{628FCE69-5C37-4C17-9010-AD53476ADCED}" type="presParOf" srcId="{5BC447F9-DE2C-4AE0-92D4-33D8BB9E8D11}" destId="{C68447E7-9B07-4CE8-BA04-5D93808B6B3B}" srcOrd="0" destOrd="0" presId="urn:microsoft.com/office/officeart/2018/2/layout/IconVerticalSolidList"/>
    <dgm:cxn modelId="{059AC75A-F8B4-4830-9D7E-BB2747EA1DA2}" type="presParOf" srcId="{5BC447F9-DE2C-4AE0-92D4-33D8BB9E8D11}" destId="{804175BA-270D-4B2D-8543-8FEAF310E4C9}" srcOrd="1" destOrd="0" presId="urn:microsoft.com/office/officeart/2018/2/layout/IconVerticalSolidList"/>
    <dgm:cxn modelId="{290D120F-BAE1-4286-AD22-82D6C7A3AAE1}" type="presParOf" srcId="{5BC447F9-DE2C-4AE0-92D4-33D8BB9E8D11}" destId="{7DF76176-C170-476D-9BE8-C947E4865013}" srcOrd="2" destOrd="0" presId="urn:microsoft.com/office/officeart/2018/2/layout/IconVerticalSolidList"/>
    <dgm:cxn modelId="{7CBD9AFE-70B1-48B8-9FCC-83906326FB43}" type="presParOf" srcId="{5BC447F9-DE2C-4AE0-92D4-33D8BB9E8D11}" destId="{759AF424-29C9-4605-8F47-CDFA0D7C3B87}" srcOrd="3" destOrd="0" presId="urn:microsoft.com/office/officeart/2018/2/layout/IconVerticalSolidList"/>
    <dgm:cxn modelId="{07F4B56F-75F6-4F83-A6C7-64D58E7BD231}" type="presParOf" srcId="{5BC447F9-DE2C-4AE0-92D4-33D8BB9E8D11}" destId="{1FC0F06C-CAD7-4732-97AC-848B19226A24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9E4076-1A31-43B4-B520-59DD8DA1CEB8}">
      <dsp:nvSpPr>
        <dsp:cNvPr id="0" name=""/>
        <dsp:cNvSpPr/>
      </dsp:nvSpPr>
      <dsp:spPr>
        <a:xfrm>
          <a:off x="0" y="297859"/>
          <a:ext cx="6666833" cy="1165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16560" rIns="51742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Company, Logo, Tag Line 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Problem </a:t>
          </a:r>
        </a:p>
      </dsp:txBody>
      <dsp:txXfrm>
        <a:off x="0" y="297859"/>
        <a:ext cx="6666833" cy="1165500"/>
      </dsp:txXfrm>
    </dsp:sp>
    <dsp:sp modelId="{6BD1DE6A-7185-4EAB-AE34-DABAA2EFB66D}">
      <dsp:nvSpPr>
        <dsp:cNvPr id="0" name=""/>
        <dsp:cNvSpPr/>
      </dsp:nvSpPr>
      <dsp:spPr>
        <a:xfrm>
          <a:off x="333341" y="2659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What?</a:t>
          </a:r>
        </a:p>
      </dsp:txBody>
      <dsp:txXfrm>
        <a:off x="362162" y="31480"/>
        <a:ext cx="4609141" cy="532758"/>
      </dsp:txXfrm>
    </dsp:sp>
    <dsp:sp modelId="{99C8F4F7-B5D2-4420-9018-74D968D923F8}">
      <dsp:nvSpPr>
        <dsp:cNvPr id="0" name=""/>
        <dsp:cNvSpPr/>
      </dsp:nvSpPr>
      <dsp:spPr>
        <a:xfrm>
          <a:off x="0" y="1866559"/>
          <a:ext cx="6666833" cy="1449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16560" rIns="517420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Solution (how will it work)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Industry Analysis / Porter’s Five Forces / </a:t>
          </a:r>
          <a:r>
            <a:rPr lang="en-GB" sz="2000" kern="1200" dirty="0"/>
            <a:t>Market Research </a:t>
          </a:r>
          <a:endParaRPr lang="en-US" sz="2000" kern="1200" dirty="0"/>
        </a:p>
      </dsp:txBody>
      <dsp:txXfrm>
        <a:off x="0" y="1866559"/>
        <a:ext cx="6666833" cy="1449000"/>
      </dsp:txXfrm>
    </dsp:sp>
    <dsp:sp modelId="{F465B90A-D7DE-4BA8-BF10-205B20C24F5A}">
      <dsp:nvSpPr>
        <dsp:cNvPr id="0" name=""/>
        <dsp:cNvSpPr/>
      </dsp:nvSpPr>
      <dsp:spPr>
        <a:xfrm>
          <a:off x="333341" y="1571359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-727682"/>
                <a:satOff val="-41964"/>
                <a:lumOff val="43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727682"/>
                <a:satOff val="-41964"/>
                <a:lumOff val="43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727682"/>
                <a:satOff val="-41964"/>
                <a:lumOff val="43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How?</a:t>
          </a:r>
        </a:p>
      </dsp:txBody>
      <dsp:txXfrm>
        <a:off x="362162" y="1600180"/>
        <a:ext cx="4609141" cy="532758"/>
      </dsp:txXfrm>
    </dsp:sp>
    <dsp:sp modelId="{5876E30C-CD7B-4C2A-92B0-D718518F7A87}">
      <dsp:nvSpPr>
        <dsp:cNvPr id="0" name=""/>
        <dsp:cNvSpPr/>
      </dsp:nvSpPr>
      <dsp:spPr>
        <a:xfrm>
          <a:off x="0" y="3718760"/>
          <a:ext cx="6666833" cy="1732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416560" rIns="517420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kern="1200" dirty="0"/>
            <a:t>Funding need and why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400" kern="1200" dirty="0"/>
            <a:t>Prototype / Show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Team</a:t>
          </a:r>
        </a:p>
      </dsp:txBody>
      <dsp:txXfrm>
        <a:off x="0" y="3718760"/>
        <a:ext cx="6666833" cy="1732500"/>
      </dsp:txXfrm>
    </dsp:sp>
    <dsp:sp modelId="{279586BF-750B-4CE3-BD17-1322D0F12A12}">
      <dsp:nvSpPr>
        <dsp:cNvPr id="0" name=""/>
        <dsp:cNvSpPr/>
      </dsp:nvSpPr>
      <dsp:spPr>
        <a:xfrm>
          <a:off x="333341" y="3423560"/>
          <a:ext cx="4666783" cy="590400"/>
        </a:xfrm>
        <a:prstGeom prst="roundRect">
          <a:avLst/>
        </a:prstGeom>
        <a:gradFill rotWithShape="0">
          <a:gsLst>
            <a:gs pos="0">
              <a:schemeClr val="accent2">
                <a:hueOff val="-1455363"/>
                <a:satOff val="-83928"/>
                <a:lumOff val="862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-1455363"/>
                <a:satOff val="-83928"/>
                <a:lumOff val="862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-1455363"/>
                <a:satOff val="-83928"/>
                <a:lumOff val="862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Why?</a:t>
          </a:r>
        </a:p>
      </dsp:txBody>
      <dsp:txXfrm>
        <a:off x="362162" y="3452381"/>
        <a:ext cx="4609141" cy="5327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9D637-1ABC-4820-BAEC-A0BF2F33DA34}">
      <dsp:nvSpPr>
        <dsp:cNvPr id="0" name=""/>
        <dsp:cNvSpPr/>
      </dsp:nvSpPr>
      <dsp:spPr>
        <a:xfrm>
          <a:off x="0" y="2659"/>
          <a:ext cx="10515600" cy="124348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78B0EED-778C-49E4-80A5-6C6EA9C0A888}">
      <dsp:nvSpPr>
        <dsp:cNvPr id="0" name=""/>
        <dsp:cNvSpPr/>
      </dsp:nvSpPr>
      <dsp:spPr>
        <a:xfrm>
          <a:off x="376154" y="282443"/>
          <a:ext cx="683918" cy="6839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E048AE-0D2D-4F15-8E25-D0221D0D8FE5}">
      <dsp:nvSpPr>
        <dsp:cNvPr id="0" name=""/>
        <dsp:cNvSpPr/>
      </dsp:nvSpPr>
      <dsp:spPr>
        <a:xfrm>
          <a:off x="1436227" y="2659"/>
          <a:ext cx="4732020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Fixed: </a:t>
          </a:r>
          <a:endParaRPr lang="en-US" sz="2500" kern="1200"/>
        </a:p>
      </dsp:txBody>
      <dsp:txXfrm>
        <a:off x="1436227" y="2659"/>
        <a:ext cx="4732020" cy="1243487"/>
      </dsp:txXfrm>
    </dsp:sp>
    <dsp:sp modelId="{479AC71C-1E08-4B01-B664-35063FCD4E57}">
      <dsp:nvSpPr>
        <dsp:cNvPr id="0" name=""/>
        <dsp:cNvSpPr/>
      </dsp:nvSpPr>
      <dsp:spPr>
        <a:xfrm>
          <a:off x="6168247" y="2659"/>
          <a:ext cx="4345948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These expenses remain the same over reporting periods. </a:t>
          </a:r>
          <a:endParaRPr lang="en-US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Rent or insurance payments. </a:t>
          </a:r>
          <a:endParaRPr lang="en-US" sz="2000" kern="1200" dirty="0"/>
        </a:p>
      </dsp:txBody>
      <dsp:txXfrm>
        <a:off x="6168247" y="2659"/>
        <a:ext cx="4345948" cy="1243487"/>
      </dsp:txXfrm>
    </dsp:sp>
    <dsp:sp modelId="{D7BEE6D7-7A54-4F75-BA5C-AA8331CD8F30}">
      <dsp:nvSpPr>
        <dsp:cNvPr id="0" name=""/>
        <dsp:cNvSpPr/>
      </dsp:nvSpPr>
      <dsp:spPr>
        <a:xfrm>
          <a:off x="0" y="1557018"/>
          <a:ext cx="10515600" cy="124348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6E8834-AC94-44B7-A45A-732CAA2DA726}">
      <dsp:nvSpPr>
        <dsp:cNvPr id="0" name=""/>
        <dsp:cNvSpPr/>
      </dsp:nvSpPr>
      <dsp:spPr>
        <a:xfrm>
          <a:off x="376154" y="1836802"/>
          <a:ext cx="683918" cy="6839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303A78-269F-47D3-ABAF-3FC4433B71AC}">
      <dsp:nvSpPr>
        <dsp:cNvPr id="0" name=""/>
        <dsp:cNvSpPr/>
      </dsp:nvSpPr>
      <dsp:spPr>
        <a:xfrm>
          <a:off x="1436227" y="1557018"/>
          <a:ext cx="4732020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Variable: </a:t>
          </a:r>
          <a:endParaRPr lang="en-US" sz="2500" kern="1200"/>
        </a:p>
      </dsp:txBody>
      <dsp:txXfrm>
        <a:off x="1436227" y="1557018"/>
        <a:ext cx="4732020" cy="1243487"/>
      </dsp:txXfrm>
    </dsp:sp>
    <dsp:sp modelId="{123A3E45-E27F-49F9-988D-0AED5242F90F}">
      <dsp:nvSpPr>
        <dsp:cNvPr id="0" name=""/>
        <dsp:cNvSpPr/>
      </dsp:nvSpPr>
      <dsp:spPr>
        <a:xfrm>
          <a:off x="6168247" y="1557018"/>
          <a:ext cx="4345948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These expenses change throughout the reporting period. </a:t>
          </a:r>
          <a:endParaRPr lang="en-US" sz="2000" kern="1200" dirty="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Shipping costs and utility payments.</a:t>
          </a:r>
          <a:endParaRPr lang="en-US" sz="2000" kern="1200" dirty="0"/>
        </a:p>
      </dsp:txBody>
      <dsp:txXfrm>
        <a:off x="6168247" y="1557018"/>
        <a:ext cx="4345948" cy="1243487"/>
      </dsp:txXfrm>
    </dsp:sp>
    <dsp:sp modelId="{C68447E7-9B07-4CE8-BA04-5D93808B6B3B}">
      <dsp:nvSpPr>
        <dsp:cNvPr id="0" name=""/>
        <dsp:cNvSpPr/>
      </dsp:nvSpPr>
      <dsp:spPr>
        <a:xfrm>
          <a:off x="0" y="3111377"/>
          <a:ext cx="10515600" cy="124348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4175BA-270D-4B2D-8543-8FEAF310E4C9}">
      <dsp:nvSpPr>
        <dsp:cNvPr id="0" name=""/>
        <dsp:cNvSpPr/>
      </dsp:nvSpPr>
      <dsp:spPr>
        <a:xfrm>
          <a:off x="376154" y="3391162"/>
          <a:ext cx="683918" cy="6839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9AF424-29C9-4605-8F47-CDFA0D7C3B87}">
      <dsp:nvSpPr>
        <dsp:cNvPr id="0" name=""/>
        <dsp:cNvSpPr/>
      </dsp:nvSpPr>
      <dsp:spPr>
        <a:xfrm>
          <a:off x="1436227" y="3111377"/>
          <a:ext cx="4732020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/>
            <a:t>Periodic: </a:t>
          </a:r>
          <a:endParaRPr lang="en-US" sz="2500" kern="1200"/>
        </a:p>
      </dsp:txBody>
      <dsp:txXfrm>
        <a:off x="1436227" y="3111377"/>
        <a:ext cx="4732020" cy="1243487"/>
      </dsp:txXfrm>
    </dsp:sp>
    <dsp:sp modelId="{1FC0F06C-CAD7-4732-97AC-848B19226A24}">
      <dsp:nvSpPr>
        <dsp:cNvPr id="0" name=""/>
        <dsp:cNvSpPr/>
      </dsp:nvSpPr>
      <dsp:spPr>
        <a:xfrm>
          <a:off x="6168247" y="3111377"/>
          <a:ext cx="4345948" cy="12434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602" tIns="131602" rIns="131602" bIns="131602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These expenses happen occasionally across different reporting periods.</a:t>
          </a:r>
          <a:endParaRPr lang="en-US" sz="1800" kern="1200" dirty="0"/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Emergency equipment repairs and annual bonuses.</a:t>
          </a:r>
          <a:endParaRPr lang="en-US" sz="1800" kern="1200" dirty="0"/>
        </a:p>
      </dsp:txBody>
      <dsp:txXfrm>
        <a:off x="6168247" y="3111377"/>
        <a:ext cx="4345948" cy="1243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jpeg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66EC2E-6906-4228-A543-DD91CDD425B2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CB792-65E0-4639-B3D7-CDD923FD2DD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3053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FCB792-65E0-4639-B3D7-CDD923FD2DD2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5783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5E22E-1F8C-D08A-ECBF-89A7981785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AE4CFA-603E-A6B8-68BB-0394B0065F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B10C4-4C6C-8DCA-C849-35224D86E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8FBA9-7293-63B9-D0C1-00B6F587B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6478C-0B5F-B80E-009B-4B66B3824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202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6083C-37A1-3020-A8B7-78E2DDA46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E1C55-3572-8C00-784F-4A5D8F6C18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105B1F-9A9E-71D3-2EFA-A25685279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3913A0-ABFE-3EF2-ADC8-F0B46A50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C1EE5-3457-F461-E6B6-6EC463AF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956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F66336-366C-4361-970E-CC1C9F0A11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2CA8D3-760F-7675-722C-5BDE380584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15C29C-2BEF-67C6-43EE-B72EB0168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A9F6F-CB37-F1AB-0ACB-C52C3663F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2D45A-9893-F75B-8627-A120E014E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1877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B3A6C-2092-F097-778B-D987D81B2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01E4A-91E2-EF45-EEDB-A08FCBB9B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382CD-FA5D-4AFA-6E9F-A394C545C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87810-A624-6697-8F7B-8298F289E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06B28-7FBF-CA6D-7B59-9ECC45E72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961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BB617-262E-676D-EC86-3A12467BE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62613-93E1-5236-261E-4A421066E9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A5BBFD-907A-45E6-A558-908D0BA22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513A7-D25D-72AC-7BA3-8463F86C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CD71D-62F8-F859-0460-A7D8C2429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951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2D1D9-7BC0-3B27-CB29-723ADF115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37781-3E33-984A-AAA9-6B774BB08E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C1C8E3-CBAC-B0B0-C241-D4F8C292D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E328B-28EE-E1C6-0079-5FD4C1CFF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796194-A66E-AFBC-5B79-54F964649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C67B2-756C-AB1A-20D9-760B98186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088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F2567-9B67-BADA-9382-6137AE28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8140F-679A-7182-156C-B101356794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6A1C1-B41E-74FC-0094-20132F9CC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9BA698-7053-D3E7-71D2-2A204A53FD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F8AC6C-C0FC-074F-34F5-3812C6488A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9C1DFA-61B0-A094-775F-EF545DFD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B272F5-DDE3-6FDB-2D57-8E4CEDBCA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6C64AD-61E8-487D-C7EA-078521A78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926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5ACAB-11BF-A698-566D-AD945C2D8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E9F839-170A-D7A1-6217-EAF1238E8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1CD956-16AD-08E2-EF28-CA8B0624B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640A-FAA1-4AC1-D00F-F0F367B65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669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FD011A-3AE5-DDC4-07DE-A7C5F9196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7D2C4F-6BA8-E4E2-9335-C1BC1690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4B98F8-7967-E8A9-FC3A-EFECF47E6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449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B290F-3A56-CCF9-1009-A7AB49F03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02BA5-CC69-F3D2-1596-0D01D0FC3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AD44D-BD06-E829-DAE1-0F7C724CC2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90531-DC6D-5ABF-8CC6-40C58063E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6DD351-AEF1-2274-2206-70DC56779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7BF891-03AB-F7A9-BD16-E064392B2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6491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55A26-AB61-B5B3-9318-63A071132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E761A2-C791-3A33-2843-31EB842976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F663B9-2C35-488A-80E0-180B8294EB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1EA02-D3F3-3322-D56D-25F48BE61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F187B2-2A79-4713-9A89-25C10CB47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CB3F1-4EC0-7E86-0B32-F8F45D889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86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1FCEAA-0189-EBD2-3F81-553841BDA1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4E670-BED3-CCAB-D00F-6F6287902E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D74D2-B65D-EA7B-C495-CCF417F3BD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E0C78-6767-4EA8-B1FE-9580A14D7820}" type="datetimeFigureOut">
              <a:rPr lang="en-GB" smtClean="0"/>
              <a:t>02/05/2024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FD7E3E-9D8B-9C1A-B353-8EA730EFC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A49FA7-C585-71CE-8C30-EA01F1D42D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6E47F-8EBE-4D3C-805E-BD604E5B9BE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063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ople Discussing">
            <a:extLst>
              <a:ext uri="{FF2B5EF4-FFF2-40B4-BE49-F238E27FC236}">
                <a16:creationId xmlns:a16="http://schemas.microsoft.com/office/drawing/2014/main" id="{D0A25C35-515A-EBDB-A715-812BC5FCA1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F43D0B-2E51-07A6-0764-CACF02B3E6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Introduction to Entrepreneurship </a:t>
            </a:r>
            <a:endParaRPr lang="en-GB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3ABCC-5290-9055-4BDB-A956CF3199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Dr. Zunaira Saqib </a:t>
            </a:r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28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8FBA95-0A14-19D0-7E3B-481D96EC0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115" y="2798878"/>
            <a:ext cx="3115265" cy="2396359"/>
          </a:xfrm>
        </p:spPr>
        <p:txBody>
          <a:bodyPr anchor="b">
            <a:normAutofit fontScale="90000"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Pitch for Your Start up – 5 Minutes – 8</a:t>
            </a:r>
            <a:r>
              <a:rPr lang="en-US" sz="4000" b="1" baseline="30000" dirty="0">
                <a:solidFill>
                  <a:srgbClr val="FFFFFF"/>
                </a:solidFill>
              </a:rPr>
              <a:t>th</a:t>
            </a:r>
            <a:r>
              <a:rPr lang="en-US" sz="4000" b="1" dirty="0">
                <a:solidFill>
                  <a:srgbClr val="FFFFFF"/>
                </a:solidFill>
              </a:rPr>
              <a:t> May, 11am to 1pm</a:t>
            </a:r>
            <a:br>
              <a:rPr lang="en-US" sz="4000" b="1" dirty="0">
                <a:solidFill>
                  <a:srgbClr val="FFFFFF"/>
                </a:solidFill>
              </a:rPr>
            </a:br>
            <a:br>
              <a:rPr lang="en-US" sz="4000" b="1" dirty="0">
                <a:solidFill>
                  <a:srgbClr val="FFFFFF"/>
                </a:solidFill>
              </a:rPr>
            </a:br>
            <a:r>
              <a:rPr lang="en-US" sz="4000" b="1" dirty="0">
                <a:solidFill>
                  <a:srgbClr val="FFFFFF"/>
                </a:solidFill>
              </a:rPr>
              <a:t>Marked 2.5%  </a:t>
            </a:r>
            <a:endParaRPr lang="en-GB" sz="4000" b="1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413EB88-0935-7339-8150-3C80886C72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522937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0834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0C012BE-C974-6313-3C73-BE705DCCA4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4872"/>
          <a:stretch/>
        </p:blipFill>
        <p:spPr>
          <a:xfrm>
            <a:off x="20" y="-11728"/>
            <a:ext cx="12191980" cy="686972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06540-870A-7346-8CFF-A1B08DE5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51563" y="-1474817"/>
            <a:ext cx="4488873" cy="121920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8739">
                <a:srgbClr val="000000">
                  <a:alpha val="61000"/>
                </a:srgbClr>
              </a:gs>
              <a:gs pos="72000">
                <a:srgbClr val="000000">
                  <a:alpha val="43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1641DE-77B6-C7B1-FC1D-7A6F39F76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111" y="3735248"/>
            <a:ext cx="8708241" cy="191404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Week 11: Financial Planning and Valuations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C7F173-9190-97B0-A996-4FF503552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6111" y="5656912"/>
            <a:ext cx="8708241" cy="77563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Costing and Figuring out Investment </a:t>
            </a:r>
          </a:p>
        </p:txBody>
      </p:sp>
    </p:spTree>
    <p:extLst>
      <p:ext uri="{BB962C8B-B14F-4D97-AF65-F5344CB8AC3E}">
        <p14:creationId xmlns:p14="http://schemas.microsoft.com/office/powerpoint/2010/main" val="586295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alculator, pen, compass, money and a paper with graphs printed on it">
            <a:extLst>
              <a:ext uri="{FF2B5EF4-FFF2-40B4-BE49-F238E27FC236}">
                <a16:creationId xmlns:a16="http://schemas.microsoft.com/office/drawing/2014/main" id="{063B3803-674B-8845-FE24-6EA3786070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64" r="21141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7CFC281-C57F-82F6-D45C-BDB74237E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/>
              <a:t>Startup costing </a:t>
            </a:r>
            <a:endParaRPr lang="en-GB" sz="40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3C0CB1-020F-C78C-7A24-A34AB28EFA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884929"/>
            <a:ext cx="4659756" cy="3374137"/>
          </a:xfrm>
        </p:spPr>
        <p:txBody>
          <a:bodyPr anchor="ctr">
            <a:normAutofit fontScale="92500"/>
          </a:bodyPr>
          <a:lstStyle/>
          <a:p>
            <a:r>
              <a:rPr lang="en-GB" dirty="0"/>
              <a:t>How much money will it take to start your small business? </a:t>
            </a:r>
          </a:p>
          <a:p>
            <a:r>
              <a:rPr lang="en-GB" dirty="0"/>
              <a:t>Calculate the startup costs for your small business so you can </a:t>
            </a:r>
          </a:p>
          <a:p>
            <a:pPr lvl="1"/>
            <a:r>
              <a:rPr lang="en-GB" sz="2800" dirty="0"/>
              <a:t>Request funding</a:t>
            </a:r>
          </a:p>
          <a:p>
            <a:pPr lvl="1"/>
            <a:r>
              <a:rPr lang="en-GB" sz="2800" dirty="0"/>
              <a:t>Attract investors</a:t>
            </a:r>
          </a:p>
          <a:p>
            <a:pPr lvl="1"/>
            <a:r>
              <a:rPr lang="en-GB" sz="2800" dirty="0"/>
              <a:t>Estimate when you’ll turn a profit.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21574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chool supplies on a table">
            <a:extLst>
              <a:ext uri="{FF2B5EF4-FFF2-40B4-BE49-F238E27FC236}">
                <a16:creationId xmlns:a16="http://schemas.microsoft.com/office/drawing/2014/main" id="{893564A3-765A-3FD3-F42B-3405636EB6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96" r="27938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F5C142-DF13-DD21-9699-309244245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/>
              <a:t>Common Expenses </a:t>
            </a:r>
            <a:endParaRPr lang="en-GB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3447D-510F-D271-58C6-E14E499485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1634" y="2421206"/>
            <a:ext cx="4659756" cy="4301583"/>
          </a:xfrm>
        </p:spPr>
        <p:txBody>
          <a:bodyPr anchor="ctr">
            <a:normAutofit/>
          </a:bodyPr>
          <a:lstStyle/>
          <a:p>
            <a:r>
              <a:rPr lang="en-GB" sz="1800" dirty="0"/>
              <a:t>Office space</a:t>
            </a:r>
          </a:p>
          <a:p>
            <a:r>
              <a:rPr lang="en-GB" sz="1800" dirty="0"/>
              <a:t>Equipment and supplies</a:t>
            </a:r>
          </a:p>
          <a:p>
            <a:r>
              <a:rPr lang="en-GB" sz="1800" dirty="0"/>
              <a:t>Communications</a:t>
            </a:r>
          </a:p>
          <a:p>
            <a:r>
              <a:rPr lang="en-GB" sz="1800" dirty="0"/>
              <a:t>Utilities</a:t>
            </a:r>
          </a:p>
          <a:p>
            <a:r>
              <a:rPr lang="en-GB" sz="1800" dirty="0"/>
              <a:t>Inventory</a:t>
            </a:r>
          </a:p>
          <a:p>
            <a:r>
              <a:rPr lang="en-GB" sz="1800" dirty="0"/>
              <a:t>Employee salaries</a:t>
            </a:r>
          </a:p>
          <a:p>
            <a:r>
              <a:rPr lang="en-GB" sz="1800" dirty="0"/>
              <a:t>Advertising and marketing</a:t>
            </a:r>
          </a:p>
          <a:p>
            <a:r>
              <a:rPr lang="en-GB" sz="1800" dirty="0"/>
              <a:t>Market research</a:t>
            </a:r>
          </a:p>
          <a:p>
            <a:r>
              <a:rPr lang="en-GB" sz="1800" dirty="0"/>
              <a:t>Printed marketing materials</a:t>
            </a:r>
          </a:p>
          <a:p>
            <a:r>
              <a:rPr lang="en-GB" sz="1800" dirty="0"/>
              <a:t>Website</a:t>
            </a:r>
          </a:p>
        </p:txBody>
      </p:sp>
    </p:spTree>
    <p:extLst>
      <p:ext uri="{BB962C8B-B14F-4D97-AF65-F5344CB8AC3E}">
        <p14:creationId xmlns:p14="http://schemas.microsoft.com/office/powerpoint/2010/main" val="4224929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1FF4C9-C8CC-AD67-AAF5-91A4E9CE9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Types of Expenses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EE8FC4E-DE5D-F2A8-C0DC-D49B9D460B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3382122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4641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2422</TotalTime>
  <Words>187</Words>
  <Application>Microsoft Office PowerPoint</Application>
  <PresentationFormat>Widescreen</PresentationFormat>
  <Paragraphs>43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Introduction to Entrepreneurship </vt:lpstr>
      <vt:lpstr>Pitch for Your Start up – 5 Minutes – 8th May, 11am to 1pm  Marked 2.5%  </vt:lpstr>
      <vt:lpstr>Week 11: Financial Planning and Valuations </vt:lpstr>
      <vt:lpstr>Startup costing </vt:lpstr>
      <vt:lpstr>Common Expenses </vt:lpstr>
      <vt:lpstr>Types of Expenses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Entrepreneurship </dc:title>
  <dc:creator>Dr. Zunaira Saqib</dc:creator>
  <cp:lastModifiedBy>Dr.  ZUNAIRA SAQIB</cp:lastModifiedBy>
  <cp:revision>134</cp:revision>
  <dcterms:created xsi:type="dcterms:W3CDTF">2023-09-21T14:26:14Z</dcterms:created>
  <dcterms:modified xsi:type="dcterms:W3CDTF">2024-05-02T10:16:16Z</dcterms:modified>
</cp:coreProperties>
</file>

<file path=docProps/thumbnail.jpeg>
</file>